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55" r:id="rId1"/>
    <p:sldMasterId id="2147483799" r:id="rId2"/>
    <p:sldMasterId id="2147483772" r:id="rId3"/>
  </p:sldMasterIdLst>
  <p:notesMasterIdLst>
    <p:notesMasterId r:id="rId14"/>
  </p:notesMasterIdLst>
  <p:handoutMasterIdLst>
    <p:handoutMasterId r:id="rId15"/>
  </p:handoutMasterIdLst>
  <p:sldIdLst>
    <p:sldId id="1107" r:id="rId4"/>
    <p:sldId id="1105" r:id="rId5"/>
    <p:sldId id="1111" r:id="rId6"/>
    <p:sldId id="1113" r:id="rId7"/>
    <p:sldId id="1114" r:id="rId8"/>
    <p:sldId id="1115" r:id="rId9"/>
    <p:sldId id="1116" r:id="rId10"/>
    <p:sldId id="1117" r:id="rId11"/>
    <p:sldId id="1118" r:id="rId12"/>
    <p:sldId id="1106" r:id="rId13"/>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 Munk"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CC0000"/>
    <a:srgbClr val="0000FF"/>
    <a:srgbClr val="66CCFF"/>
    <a:srgbClr val="FFCC66"/>
    <a:srgbClr val="00FF80"/>
    <a:srgbClr val="D2FBFC"/>
    <a:srgbClr val="F1FFFF"/>
    <a:srgbClr val="EDEDED"/>
    <a:srgbClr val="F0FF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98" autoAdjust="0"/>
    <p:restoredTop sz="95179" autoAdjust="0"/>
  </p:normalViewPr>
  <p:slideViewPr>
    <p:cSldViewPr snapToGrid="0">
      <p:cViewPr varScale="1">
        <p:scale>
          <a:sx n="52" d="100"/>
          <a:sy n="52" d="100"/>
        </p:scale>
        <p:origin x="-208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3" d="100"/>
        <a:sy n="93" d="100"/>
      </p:scale>
      <p:origin x="0" y="39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commentAuthors" Target="commentAuthors.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35" tIns="45718" rIns="91435" bIns="45718" rtlCol="0"/>
          <a:lstStyle>
            <a:lvl1pPr algn="r">
              <a:defRPr sz="1200">
                <a:ea typeface="+mn-ea"/>
                <a:cs typeface="+mn-cs"/>
              </a:defRPr>
            </a:lvl1pPr>
          </a:lstStyle>
          <a:p>
            <a:pPr>
              <a:defRPr/>
            </a:pPr>
            <a:fld id="{6A2C5926-0C82-427D-B456-BB01069F60A4}" type="datetimeFigureOut">
              <a:rPr lang="en-US"/>
              <a:pPr>
                <a:defRPr/>
              </a:pPr>
              <a:t>6/22/16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35" tIns="45718" rIns="91435" bIns="45718"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35" tIns="45718" rIns="91435" bIns="45718" rtlCol="0" anchor="b"/>
          <a:lstStyle>
            <a:lvl1pPr algn="r">
              <a:defRPr sz="1200">
                <a:ea typeface="+mn-ea"/>
                <a:cs typeface="+mn-cs"/>
              </a:defRPr>
            </a:lvl1pPr>
          </a:lstStyle>
          <a:p>
            <a:pPr>
              <a:defRPr/>
            </a:pPr>
            <a:fld id="{57AED693-18B7-48F9-A765-0905F01B8D80}" type="slidenum">
              <a:rPr lang="en-US"/>
              <a:pPr>
                <a:defRPr/>
              </a:pPr>
              <a:t>‹#›</a:t>
            </a:fld>
            <a:endParaRPr lang="en-US" dirty="0"/>
          </a:p>
        </p:txBody>
      </p:sp>
    </p:spTree>
    <p:extLst>
      <p:ext uri="{BB962C8B-B14F-4D97-AF65-F5344CB8AC3E}">
        <p14:creationId xmlns:p14="http://schemas.microsoft.com/office/powerpoint/2010/main" val="14696059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35" tIns="45718" rIns="91435" bIns="45718" rtlCol="0"/>
          <a:lstStyle>
            <a:lvl1pPr algn="r">
              <a:defRPr sz="1200">
                <a:ea typeface="+mn-ea"/>
                <a:cs typeface="+mn-cs"/>
              </a:defRPr>
            </a:lvl1pPr>
          </a:lstStyle>
          <a:p>
            <a:pPr>
              <a:defRPr/>
            </a:pPr>
            <a:fld id="{0AFDD62D-92C1-4CC1-9697-E390715F3A31}" type="datetimeFigureOut">
              <a:rPr lang="en-US"/>
              <a:pPr>
                <a:defRPr/>
              </a:pPr>
              <a:t>6/22/16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5" tIns="45718" rIns="91435" bIns="45718"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35" tIns="45718" rIns="91435" bIns="45718"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35" tIns="45718" rIns="91435" bIns="45718" rtlCol="0" anchor="b"/>
          <a:lstStyle>
            <a:lvl1pPr algn="l">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5" tIns="45718" rIns="91435" bIns="45718" rtlCol="0" anchor="b"/>
          <a:lstStyle>
            <a:lvl1pPr algn="r">
              <a:defRPr sz="1200">
                <a:ea typeface="+mn-ea"/>
                <a:cs typeface="+mn-cs"/>
              </a:defRPr>
            </a:lvl1pPr>
          </a:lstStyle>
          <a:p>
            <a:pPr>
              <a:defRPr/>
            </a:pPr>
            <a:fld id="{9271965F-9DF4-4BB4-A7DA-E7D5B682BED6}" type="slidenum">
              <a:rPr lang="en-US"/>
              <a:pPr>
                <a:defRPr/>
              </a:pPr>
              <a:t>‹#›</a:t>
            </a:fld>
            <a:endParaRPr lang="en-US" dirty="0"/>
          </a:p>
        </p:txBody>
      </p:sp>
    </p:spTree>
    <p:extLst>
      <p:ext uri="{BB962C8B-B14F-4D97-AF65-F5344CB8AC3E}">
        <p14:creationId xmlns:p14="http://schemas.microsoft.com/office/powerpoint/2010/main" val="97097869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hdr" sz="quarter"/>
          </p:nvPr>
        </p:nvSpPr>
        <p:spPr/>
        <p:txBody>
          <a:bodyPr/>
          <a:lstStyle>
            <a:lvl1pPr defTabSz="914485" eaLnBrk="0" hangingPunct="0">
              <a:defRPr>
                <a:solidFill>
                  <a:schemeClr val="tx1"/>
                </a:solidFill>
                <a:latin typeface="Arial" pitchFamily="34" charset="0"/>
              </a:defRPr>
            </a:lvl1pPr>
            <a:lvl2pPr marL="734291" indent="-282304" defTabSz="914485" eaLnBrk="0" hangingPunct="0">
              <a:defRPr>
                <a:solidFill>
                  <a:schemeClr val="tx1"/>
                </a:solidFill>
                <a:latin typeface="Arial" pitchFamily="34" charset="0"/>
              </a:defRPr>
            </a:lvl2pPr>
            <a:lvl3pPr marL="1130718" indent="-225242" defTabSz="914485" eaLnBrk="0" hangingPunct="0">
              <a:defRPr>
                <a:solidFill>
                  <a:schemeClr val="tx1"/>
                </a:solidFill>
                <a:latin typeface="Arial" pitchFamily="34" charset="0"/>
              </a:defRPr>
            </a:lvl3pPr>
            <a:lvl4pPr marL="1584206" indent="-226745" defTabSz="914485" eaLnBrk="0" hangingPunct="0">
              <a:defRPr>
                <a:solidFill>
                  <a:schemeClr val="tx1"/>
                </a:solidFill>
                <a:latin typeface="Arial" pitchFamily="34" charset="0"/>
              </a:defRPr>
            </a:lvl4pPr>
            <a:lvl5pPr marL="2036192" indent="-228246" defTabSz="914485" eaLnBrk="0" hangingPunct="0">
              <a:defRPr>
                <a:solidFill>
                  <a:schemeClr val="tx1"/>
                </a:solidFill>
                <a:latin typeface="Arial" pitchFamily="34" charset="0"/>
              </a:defRPr>
            </a:lvl5pPr>
            <a:lvl6pPr marL="2468657" indent="-228246" defTabSz="914485" eaLnBrk="0" fontAlgn="base" hangingPunct="0">
              <a:spcBef>
                <a:spcPct val="0"/>
              </a:spcBef>
              <a:spcAft>
                <a:spcPct val="0"/>
              </a:spcAft>
              <a:defRPr>
                <a:solidFill>
                  <a:schemeClr val="tx1"/>
                </a:solidFill>
                <a:latin typeface="Arial" pitchFamily="34" charset="0"/>
              </a:defRPr>
            </a:lvl6pPr>
            <a:lvl7pPr marL="2901123" indent="-228246" defTabSz="914485" eaLnBrk="0" fontAlgn="base" hangingPunct="0">
              <a:spcBef>
                <a:spcPct val="0"/>
              </a:spcBef>
              <a:spcAft>
                <a:spcPct val="0"/>
              </a:spcAft>
              <a:defRPr>
                <a:solidFill>
                  <a:schemeClr val="tx1"/>
                </a:solidFill>
                <a:latin typeface="Arial" pitchFamily="34" charset="0"/>
              </a:defRPr>
            </a:lvl7pPr>
            <a:lvl8pPr marL="3333588" indent="-228246" defTabSz="914485" eaLnBrk="0" fontAlgn="base" hangingPunct="0">
              <a:spcBef>
                <a:spcPct val="0"/>
              </a:spcBef>
              <a:spcAft>
                <a:spcPct val="0"/>
              </a:spcAft>
              <a:defRPr>
                <a:solidFill>
                  <a:schemeClr val="tx1"/>
                </a:solidFill>
                <a:latin typeface="Arial" pitchFamily="34" charset="0"/>
              </a:defRPr>
            </a:lvl8pPr>
            <a:lvl9pPr marL="3766054" indent="-228246" defTabSz="914485" eaLnBrk="0" fontAlgn="base" hangingPunct="0">
              <a:spcBef>
                <a:spcPct val="0"/>
              </a:spcBef>
              <a:spcAft>
                <a:spcPct val="0"/>
              </a:spcAft>
              <a:defRPr>
                <a:solidFill>
                  <a:schemeClr val="tx1"/>
                </a:solidFill>
                <a:latin typeface="Arial" pitchFamily="34" charset="0"/>
              </a:defRPr>
            </a:lvl9pPr>
          </a:lstStyle>
          <a:p>
            <a:pPr eaLnBrk="1" hangingPunct="1"/>
            <a:r>
              <a:rPr lang="en-US" altLang="en-US"/>
              <a:t>GREEN BELT</a:t>
            </a:r>
          </a:p>
        </p:txBody>
      </p:sp>
      <p:sp>
        <p:nvSpPr>
          <p:cNvPr id="696323" name="Rectangle 7"/>
          <p:cNvSpPr>
            <a:spLocks noGrp="1" noChangeArrowheads="1"/>
          </p:cNvSpPr>
          <p:nvPr>
            <p:ph type="sldNum" sz="quarter" idx="5"/>
          </p:nvPr>
        </p:nvSpPr>
        <p:spPr/>
        <p:txBody>
          <a:bodyPr/>
          <a:lstStyle>
            <a:lvl1pPr defTabSz="914485" eaLnBrk="0" hangingPunct="0">
              <a:defRPr>
                <a:solidFill>
                  <a:schemeClr val="tx1"/>
                </a:solidFill>
                <a:latin typeface="Arial" pitchFamily="34" charset="0"/>
              </a:defRPr>
            </a:lvl1pPr>
            <a:lvl2pPr marL="734291" indent="-282304" defTabSz="914485" eaLnBrk="0" hangingPunct="0">
              <a:defRPr>
                <a:solidFill>
                  <a:schemeClr val="tx1"/>
                </a:solidFill>
                <a:latin typeface="Arial" pitchFamily="34" charset="0"/>
              </a:defRPr>
            </a:lvl2pPr>
            <a:lvl3pPr marL="1130718" indent="-225242" defTabSz="914485" eaLnBrk="0" hangingPunct="0">
              <a:defRPr>
                <a:solidFill>
                  <a:schemeClr val="tx1"/>
                </a:solidFill>
                <a:latin typeface="Arial" pitchFamily="34" charset="0"/>
              </a:defRPr>
            </a:lvl3pPr>
            <a:lvl4pPr marL="1584206" indent="-226745" defTabSz="914485" eaLnBrk="0" hangingPunct="0">
              <a:defRPr>
                <a:solidFill>
                  <a:schemeClr val="tx1"/>
                </a:solidFill>
                <a:latin typeface="Arial" pitchFamily="34" charset="0"/>
              </a:defRPr>
            </a:lvl4pPr>
            <a:lvl5pPr marL="2036192" indent="-228246" defTabSz="914485" eaLnBrk="0" hangingPunct="0">
              <a:defRPr>
                <a:solidFill>
                  <a:schemeClr val="tx1"/>
                </a:solidFill>
                <a:latin typeface="Arial" pitchFamily="34" charset="0"/>
              </a:defRPr>
            </a:lvl5pPr>
            <a:lvl6pPr marL="2468657" indent="-228246" defTabSz="914485" eaLnBrk="0" fontAlgn="base" hangingPunct="0">
              <a:spcBef>
                <a:spcPct val="0"/>
              </a:spcBef>
              <a:spcAft>
                <a:spcPct val="0"/>
              </a:spcAft>
              <a:defRPr>
                <a:solidFill>
                  <a:schemeClr val="tx1"/>
                </a:solidFill>
                <a:latin typeface="Arial" pitchFamily="34" charset="0"/>
              </a:defRPr>
            </a:lvl6pPr>
            <a:lvl7pPr marL="2901123" indent="-228246" defTabSz="914485" eaLnBrk="0" fontAlgn="base" hangingPunct="0">
              <a:spcBef>
                <a:spcPct val="0"/>
              </a:spcBef>
              <a:spcAft>
                <a:spcPct val="0"/>
              </a:spcAft>
              <a:defRPr>
                <a:solidFill>
                  <a:schemeClr val="tx1"/>
                </a:solidFill>
                <a:latin typeface="Arial" pitchFamily="34" charset="0"/>
              </a:defRPr>
            </a:lvl7pPr>
            <a:lvl8pPr marL="3333588" indent="-228246" defTabSz="914485" eaLnBrk="0" fontAlgn="base" hangingPunct="0">
              <a:spcBef>
                <a:spcPct val="0"/>
              </a:spcBef>
              <a:spcAft>
                <a:spcPct val="0"/>
              </a:spcAft>
              <a:defRPr>
                <a:solidFill>
                  <a:schemeClr val="tx1"/>
                </a:solidFill>
                <a:latin typeface="Arial" pitchFamily="34" charset="0"/>
              </a:defRPr>
            </a:lvl8pPr>
            <a:lvl9pPr marL="3766054" indent="-228246" defTabSz="914485" eaLnBrk="0" fontAlgn="base" hangingPunct="0">
              <a:spcBef>
                <a:spcPct val="0"/>
              </a:spcBef>
              <a:spcAft>
                <a:spcPct val="0"/>
              </a:spcAft>
              <a:defRPr>
                <a:solidFill>
                  <a:schemeClr val="tx1"/>
                </a:solidFill>
                <a:latin typeface="Arial" pitchFamily="34" charset="0"/>
              </a:defRPr>
            </a:lvl9pPr>
          </a:lstStyle>
          <a:p>
            <a:pPr eaLnBrk="1" hangingPunct="1"/>
            <a:fld id="{F02D4B0E-EF64-4387-B150-CF01956DAECF}" type="slidenum">
              <a:rPr lang="en-US" altLang="en-US"/>
              <a:pPr eaLnBrk="1" hangingPunct="1"/>
              <a:t>3</a:t>
            </a:fld>
            <a:endParaRPr lang="en-US" altLang="en-US"/>
          </a:p>
        </p:txBody>
      </p:sp>
      <p:sp>
        <p:nvSpPr>
          <p:cNvPr id="696324" name="Rectangle 27"/>
          <p:cNvSpPr>
            <a:spLocks noGrp="1" noChangeArrowheads="1"/>
          </p:cNvSpPr>
          <p:nvPr>
            <p:ph type="dt" sz="quarter" idx="1"/>
          </p:nvPr>
        </p:nvSpPr>
        <p:spPr/>
        <p:txBody>
          <a:bodyPr/>
          <a:lstStyle>
            <a:lvl1pPr defTabSz="896465" eaLnBrk="0" hangingPunct="0">
              <a:defRPr>
                <a:solidFill>
                  <a:schemeClr val="tx1"/>
                </a:solidFill>
                <a:latin typeface="Arial" pitchFamily="34" charset="0"/>
              </a:defRPr>
            </a:lvl1pPr>
            <a:lvl2pPr marL="734291" indent="-282304" defTabSz="896465" eaLnBrk="0" hangingPunct="0">
              <a:defRPr>
                <a:solidFill>
                  <a:schemeClr val="tx1"/>
                </a:solidFill>
                <a:latin typeface="Arial" pitchFamily="34" charset="0"/>
              </a:defRPr>
            </a:lvl2pPr>
            <a:lvl3pPr marL="1130718" indent="-225242" defTabSz="896465" eaLnBrk="0" hangingPunct="0">
              <a:defRPr>
                <a:solidFill>
                  <a:schemeClr val="tx1"/>
                </a:solidFill>
                <a:latin typeface="Arial" pitchFamily="34" charset="0"/>
              </a:defRPr>
            </a:lvl3pPr>
            <a:lvl4pPr marL="1584206" indent="-226745" defTabSz="896465" eaLnBrk="0" hangingPunct="0">
              <a:defRPr>
                <a:solidFill>
                  <a:schemeClr val="tx1"/>
                </a:solidFill>
                <a:latin typeface="Arial" pitchFamily="34" charset="0"/>
              </a:defRPr>
            </a:lvl4pPr>
            <a:lvl5pPr marL="2036192" indent="-228246" defTabSz="896465" eaLnBrk="0" hangingPunct="0">
              <a:defRPr>
                <a:solidFill>
                  <a:schemeClr val="tx1"/>
                </a:solidFill>
                <a:latin typeface="Arial" pitchFamily="34" charset="0"/>
              </a:defRPr>
            </a:lvl5pPr>
            <a:lvl6pPr marL="2468657" indent="-228246" defTabSz="896465" eaLnBrk="0" fontAlgn="base" hangingPunct="0">
              <a:spcBef>
                <a:spcPct val="0"/>
              </a:spcBef>
              <a:spcAft>
                <a:spcPct val="0"/>
              </a:spcAft>
              <a:defRPr>
                <a:solidFill>
                  <a:schemeClr val="tx1"/>
                </a:solidFill>
                <a:latin typeface="Arial" pitchFamily="34" charset="0"/>
              </a:defRPr>
            </a:lvl6pPr>
            <a:lvl7pPr marL="2901123" indent="-228246" defTabSz="896465" eaLnBrk="0" fontAlgn="base" hangingPunct="0">
              <a:spcBef>
                <a:spcPct val="0"/>
              </a:spcBef>
              <a:spcAft>
                <a:spcPct val="0"/>
              </a:spcAft>
              <a:defRPr>
                <a:solidFill>
                  <a:schemeClr val="tx1"/>
                </a:solidFill>
                <a:latin typeface="Arial" pitchFamily="34" charset="0"/>
              </a:defRPr>
            </a:lvl7pPr>
            <a:lvl8pPr marL="3333588" indent="-228246" defTabSz="896465" eaLnBrk="0" fontAlgn="base" hangingPunct="0">
              <a:spcBef>
                <a:spcPct val="0"/>
              </a:spcBef>
              <a:spcAft>
                <a:spcPct val="0"/>
              </a:spcAft>
              <a:defRPr>
                <a:solidFill>
                  <a:schemeClr val="tx1"/>
                </a:solidFill>
                <a:latin typeface="Arial" pitchFamily="34" charset="0"/>
              </a:defRPr>
            </a:lvl8pPr>
            <a:lvl9pPr marL="3766054" indent="-228246" defTabSz="896465" eaLnBrk="0" fontAlgn="base" hangingPunct="0">
              <a:spcBef>
                <a:spcPct val="0"/>
              </a:spcBef>
              <a:spcAft>
                <a:spcPct val="0"/>
              </a:spcAft>
              <a:defRPr>
                <a:solidFill>
                  <a:schemeClr val="tx1"/>
                </a:solidFill>
                <a:latin typeface="Arial" pitchFamily="34" charset="0"/>
              </a:defRPr>
            </a:lvl9pPr>
          </a:lstStyle>
          <a:p>
            <a:pPr eaLnBrk="1" hangingPunct="1"/>
            <a:r>
              <a:rPr lang="en-US" altLang="en-US"/>
              <a:t>Instructor Guide</a:t>
            </a:r>
          </a:p>
          <a:p>
            <a:pPr eaLnBrk="1" hangingPunct="1"/>
            <a:r>
              <a:rPr lang="en-US" altLang="en-US" sz="1100"/>
              <a:t>Published Date</a:t>
            </a:r>
          </a:p>
        </p:txBody>
      </p:sp>
      <p:sp>
        <p:nvSpPr>
          <p:cNvPr id="696325" name="Rectangle 2"/>
          <p:cNvSpPr>
            <a:spLocks noGrp="1" noRot="1" noChangeAspect="1" noChangeArrowheads="1" noTextEdit="1"/>
          </p:cNvSpPr>
          <p:nvPr>
            <p:ph type="sldImg"/>
          </p:nvPr>
        </p:nvSpPr>
        <p:spPr>
          <a:ln/>
        </p:spPr>
      </p:sp>
      <p:sp>
        <p:nvSpPr>
          <p:cNvPr id="696326" name="Rectangle 3"/>
          <p:cNvSpPr>
            <a:spLocks noGrp="1" noChangeArrowheads="1"/>
          </p:cNvSpPr>
          <p:nvPr>
            <p:ph type="body" idx="1"/>
          </p:nvPr>
        </p:nvSpPr>
        <p:spPr/>
        <p:txBody>
          <a:bodyPr/>
          <a:lstStyle/>
          <a:p>
            <a:pPr eaLnBrk="1" hangingPunct="1"/>
            <a:r>
              <a:rPr lang="en-US" altLang="en-US" smtClean="0"/>
              <a:t>From NAVSEA GB – M4, slide 3</a:t>
            </a:r>
          </a:p>
        </p:txBody>
      </p:sp>
    </p:spTree>
    <p:extLst>
      <p:ext uri="{BB962C8B-B14F-4D97-AF65-F5344CB8AC3E}">
        <p14:creationId xmlns:p14="http://schemas.microsoft.com/office/powerpoint/2010/main" val="242513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7280E4B-E8E4-45B4-98D3-8C021A2E7A9E}" type="slidenum">
              <a:rPr lang="en-US" altLang="en-US"/>
              <a:pPr/>
              <a:t>4</a:t>
            </a:fld>
            <a:endParaRPr lang="en-US" altLang="en-US"/>
          </a:p>
        </p:txBody>
      </p:sp>
      <p:sp>
        <p:nvSpPr>
          <p:cNvPr id="68610" name="Rectangle 2"/>
          <p:cNvSpPr>
            <a:spLocks noGrp="1" noRot="1" noChangeAspect="1" noChangeArrowheads="1"/>
          </p:cNvSpPr>
          <p:nvPr>
            <p:ph type="sldImg"/>
          </p:nvPr>
        </p:nvSpPr>
        <p:spPr bwMode="auto">
          <a:xfrm>
            <a:off x="1127125" y="712788"/>
            <a:ext cx="4605338" cy="3452812"/>
          </a:xfrm>
          <a:prstGeom prst="rect">
            <a:avLst/>
          </a:prstGeom>
          <a:solidFill>
            <a:srgbClr val="FFFFFF"/>
          </a:solidFill>
          <a:ln>
            <a:solidFill>
              <a:srgbClr val="000000"/>
            </a:solidFill>
            <a:miter lim="800000"/>
            <a:headEnd/>
            <a:tailEnd/>
          </a:ln>
        </p:spPr>
      </p:sp>
      <p:sp>
        <p:nvSpPr>
          <p:cNvPr id="68611" name="Rectangle 3"/>
          <p:cNvSpPr>
            <a:spLocks noGrp="1" noChangeArrowheads="1"/>
          </p:cNvSpPr>
          <p:nvPr>
            <p:ph type="body" idx="1"/>
          </p:nvPr>
        </p:nvSpPr>
        <p:spPr bwMode="auto">
          <a:xfrm>
            <a:off x="898525" y="4378305"/>
            <a:ext cx="5010150" cy="4076298"/>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1899" tIns="45949" rIns="91899" bIns="45949"/>
          <a:lstStyle/>
          <a:p>
            <a:pPr>
              <a:lnSpc>
                <a:spcPct val="70000"/>
              </a:lnSpc>
              <a:spcBef>
                <a:spcPct val="5000"/>
              </a:spcBef>
            </a:pPr>
            <a:endParaRPr lang="en-US" altLang="en-US"/>
          </a:p>
        </p:txBody>
      </p:sp>
    </p:spTree>
    <p:extLst>
      <p:ext uri="{BB962C8B-B14F-4D97-AF65-F5344CB8AC3E}">
        <p14:creationId xmlns:p14="http://schemas.microsoft.com/office/powerpoint/2010/main" val="609916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p:bg>
      <p:bgPr>
        <a:blipFill rotWithShape="1">
          <a:blip r:embed="rId2" cstate="screen">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66727" y="4343400"/>
            <a:ext cx="5015336" cy="1967340"/>
          </a:xfrm>
          <a:ln>
            <a:noFill/>
          </a:ln>
        </p:spPr>
        <p:txBody>
          <a:bodyPr anchor="t">
            <a:normAutofit/>
          </a:bodyPr>
          <a:lstStyle>
            <a:lvl1pPr algn="l">
              <a:defRPr sz="2000" b="0">
                <a:solidFill>
                  <a:srgbClr val="FFFFFF"/>
                </a:solidFill>
                <a:latin typeface="Arial"/>
                <a:cs typeface="Arial"/>
              </a:defRPr>
            </a:lvl1pPr>
          </a:lstStyle>
          <a:p>
            <a:r>
              <a:rPr lang="en-US" smtClean="0"/>
              <a:t>Click to edit Master title style</a:t>
            </a:r>
            <a:endParaRPr lang="en-US" dirty="0"/>
          </a:p>
        </p:txBody>
      </p:sp>
      <p:sp>
        <p:nvSpPr>
          <p:cNvPr id="3" name="Title 1"/>
          <p:cNvSpPr txBox="1">
            <a:spLocks/>
          </p:cNvSpPr>
          <p:nvPr userDrawn="1"/>
        </p:nvSpPr>
        <p:spPr bwMode="auto">
          <a:xfrm>
            <a:off x="424368" y="1496657"/>
            <a:ext cx="8399368" cy="4258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7500"/>
          </a:bodyPr>
          <a:lstStyle/>
          <a:p>
            <a:pPr algn="ctr"/>
            <a:r>
              <a:rPr lang="en-US" sz="2000" b="0" dirty="0" smtClean="0">
                <a:solidFill>
                  <a:schemeClr val="bg1"/>
                </a:solidFill>
              </a:rPr>
              <a:t>GAME CHANGING DEVELOPMENT PROGRAM</a:t>
            </a:r>
            <a:endParaRPr lang="en-US" sz="2000" b="0"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32416"/>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338146"/>
            <a:ext cx="5111750" cy="4788017"/>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09024"/>
            <a:ext cx="3008313" cy="36171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92819"/>
            <a:ext cx="5486400" cy="36347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93180"/>
            <a:ext cx="2057400" cy="4932983"/>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182029"/>
            <a:ext cx="6019800" cy="4944134"/>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6" name="Slide Number Placeholder 5"/>
          <p:cNvSpPr>
            <a:spLocks noGrp="1"/>
          </p:cNvSpPr>
          <p:nvPr>
            <p:ph type="sldNum" sz="quarter" idx="12"/>
          </p:nvPr>
        </p:nvSpPr>
        <p:spPr>
          <a:xfrm>
            <a:off x="6519747" y="6334047"/>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5AB159D3-CC69-459A-A756-38900C589D61}" type="datetime1">
              <a:rPr lang="en-US" smtClean="0">
                <a:solidFill>
                  <a:prstClr val="black"/>
                </a:solidFill>
                <a:latin typeface="Arial" pitchFamily="34" charset="0"/>
                <a:ea typeface="ＭＳ Ｐゴシック" pitchFamily="34" charset="-128"/>
              </a:rPr>
              <a:pPr defTabSz="457200" fontAlgn="base">
                <a:spcBef>
                  <a:spcPct val="0"/>
                </a:spcBef>
                <a:spcAft>
                  <a:spcPct val="0"/>
                </a:spcAft>
              </a:pPr>
              <a:t>6/22/16</a:t>
            </a:fld>
            <a:endParaRPr lang="en-US" smtClean="0">
              <a:solidFill>
                <a:prstClr val="black"/>
              </a:solidFill>
              <a:latin typeface="Arial" pitchFamily="34" charset="0"/>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128"/>
                <a:cs typeface="ＭＳ Ｐゴシック" charset="-128"/>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03B832E3-8C39-492D-B877-0E7BABDD06E0}" type="slidenum">
              <a:rPr lang="en-US" smtClean="0">
                <a:solidFill>
                  <a:prstClr val="black"/>
                </a:solidFill>
                <a:latin typeface="Arial" pitchFamily="34" charset="0"/>
                <a:ea typeface="ＭＳ Ｐゴシック" pitchFamily="34" charset="-128"/>
              </a:rPr>
              <a:pPr defTabSz="457200" fontAlgn="base">
                <a:spcBef>
                  <a:spcPct val="0"/>
                </a:spcBef>
                <a:spcAft>
                  <a:spcPct val="0"/>
                </a:spcAft>
              </a:pPr>
              <a:t>‹#›</a:t>
            </a:fld>
            <a:endParaRPr lang="en-US" smtClean="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27484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876705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7"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31330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udio Visual Check">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600200" y="5410200"/>
            <a:ext cx="6096000" cy="732508"/>
          </a:xfrm>
        </p:spPr>
        <p:txBody>
          <a:bodyPr>
            <a:spAutoFit/>
          </a:bodyPr>
          <a:lstStyle>
            <a:lvl1pPr marL="0" indent="0">
              <a:buNone/>
              <a:defRPr sz="2000" b="1"/>
            </a:lvl1pPr>
            <a:lvl2pPr>
              <a:defRPr sz="1800" b="1"/>
            </a:lvl2pPr>
          </a:lstStyle>
          <a:p>
            <a:pPr lvl="0"/>
            <a:r>
              <a:rPr lang="en-US" dirty="0" smtClean="0"/>
              <a:t>Click to edit Master text styles</a:t>
            </a:r>
          </a:p>
          <a:p>
            <a:pPr lvl="1"/>
            <a:r>
              <a:rPr lang="en-US" dirty="0" smtClean="0"/>
              <a:t>Second level</a:t>
            </a:r>
          </a:p>
        </p:txBody>
      </p:sp>
      <p:sp>
        <p:nvSpPr>
          <p:cNvPr id="7" name="Media Placeholder 6"/>
          <p:cNvSpPr>
            <a:spLocks noGrp="1"/>
          </p:cNvSpPr>
          <p:nvPr>
            <p:ph type="media" sz="quarter" idx="11"/>
          </p:nvPr>
        </p:nvSpPr>
        <p:spPr>
          <a:xfrm>
            <a:off x="1600200" y="1295400"/>
            <a:ext cx="6019800" cy="3505200"/>
          </a:xfrm>
        </p:spPr>
        <p:txBody>
          <a:bodyPr/>
          <a:lstStyle/>
          <a:p>
            <a:endParaRPr lang="en-US" dirty="0"/>
          </a:p>
        </p:txBody>
      </p:sp>
      <p:sp>
        <p:nvSpPr>
          <p:cNvPr id="9" name="TextBox 8"/>
          <p:cNvSpPr txBox="1"/>
          <p:nvPr userDrawn="1"/>
        </p:nvSpPr>
        <p:spPr>
          <a:xfrm>
            <a:off x="2667000" y="152400"/>
            <a:ext cx="3505200" cy="461665"/>
          </a:xfrm>
          <a:prstGeom prst="rect">
            <a:avLst/>
          </a:prstGeom>
          <a:noFill/>
        </p:spPr>
        <p:txBody>
          <a:bodyPr wrap="square" rtlCol="0">
            <a:spAutoFit/>
          </a:bodyPr>
          <a:lstStyle/>
          <a:p>
            <a:pPr algn="ctr"/>
            <a:r>
              <a:rPr lang="en-US" sz="2400" b="1" dirty="0" smtClean="0">
                <a:solidFill>
                  <a:schemeClr val="bg1"/>
                </a:solidFill>
              </a:rPr>
              <a:t>Audio Visual Check</a:t>
            </a:r>
            <a:endParaRPr lang="en-US" sz="2400" b="1" dirty="0">
              <a:solidFill>
                <a:schemeClr val="bg1"/>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987783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846975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9920985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9"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098760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9"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9027694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8612826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657036543"/>
      </p:ext>
    </p:extLst>
  </p:cSld>
  <p:clrMapOvr>
    <a:masterClrMapping/>
  </p:clrMapOvr>
  <p:timing>
    <p:tnLst>
      <p:par>
        <p:cTn xmlns:p14="http://schemas.microsoft.com/office/powerpoint/2010/mai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395163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7474687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7384" y="1"/>
            <a:ext cx="8846915" cy="458787"/>
          </a:xfrm>
          <a:prstGeom prst="rect">
            <a:avLst/>
          </a:prstGeom>
        </p:spPr>
        <p:txBody>
          <a:bodyPr/>
          <a:lstStyle/>
          <a:p>
            <a:r>
              <a:rPr lang="en-US" dirty="0" smtClean="0"/>
              <a:t>Click to edit Master title style</a:t>
            </a:r>
            <a:endParaRPr lang="en-US" dirty="0"/>
          </a:p>
        </p:txBody>
      </p:sp>
      <p:sp>
        <p:nvSpPr>
          <p:cNvPr id="6" name="Slide Number Placeholder 5"/>
          <p:cNvSpPr>
            <a:spLocks noGrp="1" noChangeArrowheads="1"/>
          </p:cNvSpPr>
          <p:nvPr>
            <p:ph type="sldNum" sz="quarter" idx="12"/>
          </p:nvPr>
        </p:nvSpPr>
        <p:spPr>
          <a:xfrm>
            <a:off x="6781800" y="6612469"/>
            <a:ext cx="2133600" cy="244475"/>
          </a:xfrm>
          <a:prstGeom prst="rect">
            <a:avLst/>
          </a:prstGeom>
        </p:spPr>
        <p:txBody>
          <a:bodyPr/>
          <a:lstStyle>
            <a:lvl1pPr>
              <a:defRPr smtClean="0">
                <a:solidFill>
                  <a:srgbClr val="000000"/>
                </a:solidFill>
              </a:defRPr>
            </a:lvl1pPr>
          </a:lstStyle>
          <a:p>
            <a:pPr>
              <a:defRPr/>
            </a:pPr>
            <a:fld id="{C3A6A015-D8BD-4962-994E-6940FF2BE1B2}" type="slidenum">
              <a:rPr lang="en-US"/>
              <a:pPr>
                <a:defRPr/>
              </a:pPr>
              <a:t>‹#›</a:t>
            </a:fld>
            <a:endParaRPr lang="en-US" dirty="0"/>
          </a:p>
        </p:txBody>
      </p:sp>
      <p:sp>
        <p:nvSpPr>
          <p:cNvPr id="5" name="Rectangle 3"/>
          <p:cNvSpPr>
            <a:spLocks noGrp="1" noChangeArrowheads="1"/>
          </p:cNvSpPr>
          <p:nvPr>
            <p:ph idx="1"/>
          </p:nvPr>
        </p:nvSpPr>
        <p:spPr bwMode="auto">
          <a:xfrm>
            <a:off x="152400" y="755650"/>
            <a:ext cx="87757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3pPr marL="292100" indent="-238125">
              <a:defRPr/>
            </a:lvl3pPr>
            <a:lvl4pPr marL="520700" indent="-168275">
              <a:defRPr/>
            </a:lvl4pPr>
            <a:lvl5pPr marL="749300" indent="-168275">
              <a:defRPr/>
            </a:lvl5pPr>
          </a:lstStyle>
          <a:p>
            <a:pPr lvl="0"/>
            <a:r>
              <a:rPr lang="en-US" dirty="0" smtClean="0"/>
              <a:t>Click to         </a:t>
            </a:r>
          </a:p>
          <a:p>
            <a:pPr lvl="2"/>
            <a:r>
              <a:rPr lang="en-US" dirty="0" smtClean="0"/>
              <a:t>Second level</a:t>
            </a:r>
          </a:p>
          <a:p>
            <a:pPr lvl="3"/>
            <a:r>
              <a:rPr lang="en-US" dirty="0" smtClean="0"/>
              <a:t>Third level</a:t>
            </a:r>
          </a:p>
          <a:p>
            <a:pPr lvl="4"/>
            <a:r>
              <a:rPr lang="en-US" dirty="0" smtClean="0"/>
              <a:t>Fourth level</a:t>
            </a:r>
          </a:p>
        </p:txBody>
      </p:sp>
    </p:spTree>
    <p:extLst>
      <p:ext uri="{BB962C8B-B14F-4D97-AF65-F5344CB8AC3E}">
        <p14:creationId xmlns:p14="http://schemas.microsoft.com/office/powerpoint/2010/main" val="264803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7162" y="0"/>
            <a:ext cx="8834437" cy="458788"/>
          </a:xfrm>
          <a:prstGeom prst="rect">
            <a:avLst/>
          </a:prstGeom>
        </p:spPr>
        <p:txBody>
          <a:bodyPr/>
          <a:lstStyle/>
          <a:p>
            <a:r>
              <a:rPr lang="en-US" dirty="0" smtClean="0"/>
              <a:t>Click to edit Master title style</a:t>
            </a:r>
            <a:endParaRPr lang="en-US" dirty="0"/>
          </a:p>
        </p:txBody>
      </p:sp>
      <p:sp>
        <p:nvSpPr>
          <p:cNvPr id="4" name="Content Placeholder 3"/>
          <p:cNvSpPr>
            <a:spLocks noGrp="1"/>
          </p:cNvSpPr>
          <p:nvPr>
            <p:ph sz="half" idx="2"/>
          </p:nvPr>
        </p:nvSpPr>
        <p:spPr>
          <a:xfrm>
            <a:off x="4648200" y="1447800"/>
            <a:ext cx="4038600" cy="4949825"/>
          </a:xfrm>
          <a:prstGeom prst="rect">
            <a:avLst/>
          </a:prstGeom>
        </p:spPr>
        <p:txBody>
          <a:bodyPr/>
          <a:lstStyle>
            <a:lvl1pPr>
              <a:defRPr sz="2000"/>
            </a:lvl1pPr>
            <a:lvl2pPr marL="342900" indent="-228600">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noChangeArrowheads="1"/>
          </p:cNvSpPr>
          <p:nvPr>
            <p:ph type="sldNum" sz="quarter" idx="12"/>
          </p:nvPr>
        </p:nvSpPr>
        <p:spPr>
          <a:xfrm>
            <a:off x="6781800" y="6612469"/>
            <a:ext cx="2133600" cy="244475"/>
          </a:xfrm>
          <a:prstGeom prst="rect">
            <a:avLst/>
          </a:prstGeom>
        </p:spPr>
        <p:txBody>
          <a:bodyPr/>
          <a:lstStyle>
            <a:lvl1pPr>
              <a:defRPr smtClean="0"/>
            </a:lvl1pPr>
          </a:lstStyle>
          <a:p>
            <a:pPr>
              <a:defRPr/>
            </a:pPr>
            <a:fld id="{1F0895D8-2E3B-4EC3-8F94-B7A4F8CC3C98}" type="slidenum">
              <a:rPr lang="en-US">
                <a:solidFill>
                  <a:srgbClr val="1D528D"/>
                </a:solidFill>
              </a:rPr>
              <a:pPr>
                <a:defRPr/>
              </a:pPr>
              <a:t>‹#›</a:t>
            </a:fld>
            <a:endParaRPr lang="en-US">
              <a:solidFill>
                <a:srgbClr val="1D528D"/>
              </a:solidFill>
            </a:endParaRPr>
          </a:p>
        </p:txBody>
      </p:sp>
    </p:spTree>
    <p:extLst>
      <p:ext uri="{BB962C8B-B14F-4D97-AF65-F5344CB8AC3E}">
        <p14:creationId xmlns:p14="http://schemas.microsoft.com/office/powerpoint/2010/main" val="39729087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enta">
    <p:spTree>
      <p:nvGrpSpPr>
        <p:cNvPr id="1" name=""/>
        <p:cNvGrpSpPr/>
        <p:nvPr/>
      </p:nvGrpSpPr>
      <p:grpSpPr>
        <a:xfrm>
          <a:off x="0" y="0"/>
          <a:ext cx="0" cy="0"/>
          <a:chOff x="0" y="0"/>
          <a:chExt cx="0" cy="0"/>
        </a:xfrm>
      </p:grpSpPr>
      <p:sp>
        <p:nvSpPr>
          <p:cNvPr id="2" name="Title 1"/>
          <p:cNvSpPr>
            <a:spLocks noGrp="1"/>
          </p:cNvSpPr>
          <p:nvPr>
            <p:ph type="title"/>
          </p:nvPr>
        </p:nvSpPr>
        <p:spPr>
          <a:xfrm>
            <a:off x="157162" y="0"/>
            <a:ext cx="8834437" cy="458788"/>
          </a:xfrm>
          <a:prstGeom prst="rect">
            <a:avLst/>
          </a:prstGeom>
        </p:spPr>
        <p:txBody>
          <a:bodyPr/>
          <a:lstStyle/>
          <a:p>
            <a:r>
              <a:rPr lang="en-US" smtClean="0"/>
              <a:t>Click to edit Master title style</a:t>
            </a:r>
            <a:endParaRPr lang="en-US"/>
          </a:p>
        </p:txBody>
      </p:sp>
      <p:sp>
        <p:nvSpPr>
          <p:cNvPr id="23" name="AutoShape 2"/>
          <p:cNvSpPr>
            <a:spLocks noChangeAspect="1" noChangeArrowheads="1"/>
          </p:cNvSpPr>
          <p:nvPr userDrawn="1"/>
        </p:nvSpPr>
        <p:spPr bwMode="auto">
          <a:xfrm>
            <a:off x="7635049" y="3797402"/>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24" name="AutoShape 3"/>
          <p:cNvSpPr>
            <a:spLocks noChangeArrowheads="1"/>
          </p:cNvSpPr>
          <p:nvPr userDrawn="1"/>
        </p:nvSpPr>
        <p:spPr bwMode="auto">
          <a:xfrm>
            <a:off x="6828522" y="1225415"/>
            <a:ext cx="2221358" cy="2497500"/>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p:txBody>
      </p:sp>
      <p:sp>
        <p:nvSpPr>
          <p:cNvPr id="25" name="AutoShape 4"/>
          <p:cNvSpPr>
            <a:spLocks noChangeArrowheads="1"/>
          </p:cNvSpPr>
          <p:nvPr userDrawn="1"/>
        </p:nvSpPr>
        <p:spPr bwMode="auto">
          <a:xfrm>
            <a:off x="2851150" y="2677887"/>
            <a:ext cx="3549650" cy="4023360"/>
          </a:xfrm>
          <a:prstGeom prst="roundRect">
            <a:avLst>
              <a:gd name="adj" fmla="val 7963"/>
            </a:avLst>
          </a:prstGeom>
          <a:ln>
            <a:solidFill>
              <a:schemeClr val="bg1">
                <a:lumMod val="65000"/>
              </a:schemeClr>
            </a:solidFill>
            <a:headEnd/>
            <a:tailEnd/>
          </a:ln>
        </p:spPr>
        <p:style>
          <a:lnRef idx="1">
            <a:schemeClr val="dk1"/>
          </a:lnRef>
          <a:fillRef idx="2">
            <a:schemeClr val="dk1"/>
          </a:fillRef>
          <a:effectRef idx="1">
            <a:schemeClr val="dk1"/>
          </a:effectRef>
          <a:fontRef idx="minor">
            <a:schemeClr val="dk1"/>
          </a:fontRef>
        </p:style>
        <p:txBody>
          <a:bodyPr tIns="91440" bIns="91440">
            <a:prstTxWarp prst="textNoShape">
              <a:avLst/>
            </a:prstTxWarp>
          </a:bodyPr>
          <a:lstStyle/>
          <a:p>
            <a:pPr marL="114300" indent="-114300"/>
            <a:endParaRPr lang="en-US" sz="1200" u="sng">
              <a:solidFill>
                <a:prstClr val="black"/>
              </a:solidFill>
              <a:latin typeface="Calibri"/>
              <a:cs typeface="Calibri"/>
            </a:endParaRPr>
          </a:p>
        </p:txBody>
      </p:sp>
      <p:sp>
        <p:nvSpPr>
          <p:cNvPr id="28" name="AutoShape 6"/>
          <p:cNvSpPr>
            <a:spLocks noChangeArrowheads="1"/>
          </p:cNvSpPr>
          <p:nvPr userDrawn="1"/>
        </p:nvSpPr>
        <p:spPr bwMode="auto">
          <a:xfrm>
            <a:off x="233997" y="3918858"/>
            <a:ext cx="2217040" cy="2743201"/>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a:lnSpc>
                <a:spcPct val="90000"/>
              </a:lnSpc>
              <a:spcBef>
                <a:spcPct val="35000"/>
              </a:spcBef>
              <a:buFont typeface="Arial" pitchFamily="-107" charset="0"/>
              <a:buChar char="•"/>
            </a:pPr>
            <a:endParaRPr kumimoji="1" lang="en-US" sz="1000" i="1" dirty="0">
              <a:solidFill>
                <a:prstClr val="black"/>
              </a:solidFill>
              <a:latin typeface="Calibri"/>
              <a:cs typeface="Calibri"/>
            </a:endParaRPr>
          </a:p>
        </p:txBody>
      </p:sp>
      <p:sp>
        <p:nvSpPr>
          <p:cNvPr id="32" name="AutoShape 9"/>
          <p:cNvSpPr>
            <a:spLocks noChangeAspect="1" noChangeArrowheads="1"/>
          </p:cNvSpPr>
          <p:nvPr userDrawn="1"/>
        </p:nvSpPr>
        <p:spPr bwMode="auto">
          <a:xfrm rot="16200000">
            <a:off x="2369419" y="4306776"/>
            <a:ext cx="615950" cy="363538"/>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33" name="AutoShape 10"/>
          <p:cNvSpPr>
            <a:spLocks noChangeAspect="1" noChangeArrowheads="1"/>
          </p:cNvSpPr>
          <p:nvPr userDrawn="1"/>
        </p:nvSpPr>
        <p:spPr bwMode="auto">
          <a:xfrm rot="16200000">
            <a:off x="6324700" y="3211843"/>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35" name="Text Box 22"/>
          <p:cNvSpPr txBox="1">
            <a:spLocks noChangeArrowheads="1"/>
          </p:cNvSpPr>
          <p:nvPr userDrawn="1"/>
        </p:nvSpPr>
        <p:spPr bwMode="auto">
          <a:xfrm rot="16200000">
            <a:off x="5840125" y="2044208"/>
            <a:ext cx="1821680" cy="179536"/>
          </a:xfrm>
          <a:prstGeom prst="rect">
            <a:avLst/>
          </a:prstGeom>
          <a:noFill/>
          <a:ln w="12700">
            <a:noFill/>
            <a:miter lim="800000"/>
            <a:headEnd/>
            <a:tailEnd/>
          </a:ln>
        </p:spPr>
        <p:txBody>
          <a:bodyPr wrap="square" lIns="0" tIns="0" rIns="0" bIns="0" anchor="ctr">
            <a:prstTxWarp prst="textNoShape">
              <a:avLst/>
            </a:prstTxWarp>
            <a:spAutoFit/>
          </a:bodyPr>
          <a:lstStyle/>
          <a:p>
            <a:pPr>
              <a:lnSpc>
                <a:spcPct val="80000"/>
              </a:lnSpc>
              <a:spcBef>
                <a:spcPct val="0"/>
              </a:spcBef>
            </a:pPr>
            <a:r>
              <a:rPr lang="en-US" sz="1400" b="1" dirty="0">
                <a:solidFill>
                  <a:srgbClr val="C00000"/>
                </a:solidFill>
                <a:latin typeface="Calibri"/>
                <a:cs typeface="Calibri"/>
              </a:rPr>
              <a:t>QUANTITATIVE IMPACT</a:t>
            </a:r>
          </a:p>
        </p:txBody>
      </p:sp>
      <p:sp>
        <p:nvSpPr>
          <p:cNvPr id="36" name="Text Box 23"/>
          <p:cNvSpPr txBox="1">
            <a:spLocks noChangeArrowheads="1"/>
          </p:cNvSpPr>
          <p:nvPr userDrawn="1"/>
        </p:nvSpPr>
        <p:spPr bwMode="auto">
          <a:xfrm rot="16200000">
            <a:off x="5910865" y="4958970"/>
            <a:ext cx="1669045" cy="179536"/>
          </a:xfrm>
          <a:prstGeom prst="rect">
            <a:avLst/>
          </a:prstGeom>
          <a:noFill/>
          <a:ln w="12700">
            <a:noFill/>
            <a:miter lim="800000"/>
            <a:headEnd/>
            <a:tailEnd/>
          </a:ln>
        </p:spPr>
        <p:txBody>
          <a:bodyPr wrap="square" lIns="0" tIns="0" rIns="0" bIns="0" anchor="ctr">
            <a:prstTxWarp prst="textNoShape">
              <a:avLst/>
            </a:prstTxWarp>
            <a:spAutoFit/>
          </a:bodyPr>
          <a:lstStyle/>
          <a:p>
            <a:pPr algn="r">
              <a:lnSpc>
                <a:spcPct val="80000"/>
              </a:lnSpc>
              <a:spcBef>
                <a:spcPct val="0"/>
              </a:spcBef>
            </a:pPr>
            <a:r>
              <a:rPr lang="en-US" sz="1400" b="1" dirty="0" smtClean="0">
                <a:solidFill>
                  <a:srgbClr val="C00000"/>
                </a:solidFill>
                <a:latin typeface="Calibri"/>
                <a:cs typeface="Calibri"/>
              </a:rPr>
              <a:t>PROJECT GOAL</a:t>
            </a:r>
            <a:endParaRPr lang="en-US" sz="1400" b="1" dirty="0">
              <a:solidFill>
                <a:srgbClr val="C00000"/>
              </a:solidFill>
              <a:latin typeface="Calibri"/>
              <a:cs typeface="Calibri"/>
            </a:endParaRPr>
          </a:p>
        </p:txBody>
      </p:sp>
      <p:sp>
        <p:nvSpPr>
          <p:cNvPr id="38" name="Text Box 25"/>
          <p:cNvSpPr txBox="1">
            <a:spLocks noChangeArrowheads="1"/>
          </p:cNvSpPr>
          <p:nvPr userDrawn="1"/>
        </p:nvSpPr>
        <p:spPr bwMode="auto">
          <a:xfrm rot="16200000">
            <a:off x="-375308" y="2114295"/>
            <a:ext cx="1135062" cy="179536"/>
          </a:xfrm>
          <a:prstGeom prst="rect">
            <a:avLst/>
          </a:prstGeom>
          <a:noFill/>
          <a:ln w="12700">
            <a:noFill/>
            <a:miter lim="800000"/>
            <a:headEnd/>
            <a:tailEnd/>
          </a:ln>
        </p:spPr>
        <p:txBody>
          <a:bodyPr lIns="0" tIns="0" rIns="0" bIns="0" anchor="ctr">
            <a:prstTxWarp prst="textNoShape">
              <a:avLst/>
            </a:prstTxWarp>
            <a:spAutoFit/>
          </a:bodyPr>
          <a:lstStyle/>
          <a:p>
            <a:pPr>
              <a:lnSpc>
                <a:spcPct val="80000"/>
              </a:lnSpc>
              <a:spcBef>
                <a:spcPct val="0"/>
              </a:spcBef>
            </a:pPr>
            <a:r>
              <a:rPr lang="en-US" sz="1400" b="1" dirty="0">
                <a:solidFill>
                  <a:srgbClr val="C00000"/>
                </a:solidFill>
                <a:latin typeface="Calibri"/>
                <a:cs typeface="Calibri"/>
              </a:rPr>
              <a:t>STATUS QUO</a:t>
            </a:r>
          </a:p>
        </p:txBody>
      </p:sp>
      <p:sp>
        <p:nvSpPr>
          <p:cNvPr id="39" name="Text Box 26"/>
          <p:cNvSpPr txBox="1">
            <a:spLocks noChangeArrowheads="1"/>
          </p:cNvSpPr>
          <p:nvPr userDrawn="1"/>
        </p:nvSpPr>
        <p:spPr bwMode="auto">
          <a:xfrm rot="16200000">
            <a:off x="-668498" y="4839166"/>
            <a:ext cx="1643063" cy="179536"/>
          </a:xfrm>
          <a:prstGeom prst="rect">
            <a:avLst/>
          </a:prstGeom>
          <a:noFill/>
          <a:ln w="12700">
            <a:noFill/>
            <a:miter lim="800000"/>
            <a:headEnd/>
            <a:tailEnd/>
          </a:ln>
        </p:spPr>
        <p:txBody>
          <a:bodyPr lIns="0" tIns="0" rIns="0" bIns="0" anchor="ctr">
            <a:prstTxWarp prst="textNoShape">
              <a:avLst/>
            </a:prstTxWarp>
            <a:spAutoFit/>
          </a:bodyPr>
          <a:lstStyle/>
          <a:p>
            <a:pPr algn="r">
              <a:lnSpc>
                <a:spcPct val="80000"/>
              </a:lnSpc>
              <a:spcBef>
                <a:spcPct val="0"/>
              </a:spcBef>
              <a:tabLst>
                <a:tab pos="1827213" algn="l"/>
              </a:tabLst>
            </a:pPr>
            <a:r>
              <a:rPr lang="en-US" sz="1400" b="1" dirty="0">
                <a:solidFill>
                  <a:srgbClr val="C00000"/>
                </a:solidFill>
                <a:latin typeface="Calibri"/>
                <a:cs typeface="Calibri"/>
              </a:rPr>
              <a:t>NEW </a:t>
            </a:r>
            <a:r>
              <a:rPr lang="en-US" sz="1400" b="1" dirty="0">
                <a:solidFill>
                  <a:srgbClr val="C00000"/>
                </a:solidFill>
                <a:latin typeface="Calibri"/>
                <a:ea typeface="ＭＳ Ｐゴシック" charset="-128"/>
                <a:cs typeface="Calibri"/>
              </a:rPr>
              <a:t>INSIGHTS</a:t>
            </a:r>
          </a:p>
        </p:txBody>
      </p:sp>
      <p:sp>
        <p:nvSpPr>
          <p:cNvPr id="40" name="Text Placeholder 17"/>
          <p:cNvSpPr>
            <a:spLocks noGrp="1"/>
          </p:cNvSpPr>
          <p:nvPr>
            <p:ph type="body" sz="quarter" idx="10"/>
          </p:nvPr>
        </p:nvSpPr>
        <p:spPr>
          <a:xfrm>
            <a:off x="323066" y="1178524"/>
            <a:ext cx="2040673" cy="2270069"/>
          </a:xfrm>
          <a:prstGeom prst="rect">
            <a:avLst/>
          </a:prstGeom>
        </p:spPr>
        <p:txBody>
          <a:bodyPr lIns="0" tIns="0" rIns="0" bIns="0">
            <a:noAutofit/>
          </a:bodyPr>
          <a:lstStyle>
            <a:lvl1pPr marL="114300" indent="-114300">
              <a:buFont typeface="Arial"/>
              <a:buChar char="•"/>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spcBef>
                <a:spcPts val="264"/>
              </a:spcBef>
              <a:buFont typeface="Calibri" pitchFamily="34" charset="0"/>
              <a:buChar char="–"/>
              <a:defRPr sz="1100">
                <a:solidFill>
                  <a:srgbClr val="000000"/>
                </a:solidFill>
                <a:latin typeface="Calibri"/>
                <a:cs typeface="Calibri"/>
              </a:defRPr>
            </a:lvl3pPr>
            <a:lvl4pPr>
              <a:defRPr sz="1050"/>
            </a:lvl4pPr>
            <a:lvl5pPr>
              <a:defRPr sz="1050"/>
            </a:lvl5pPr>
          </a:lstStyle>
          <a:p>
            <a:pPr lvl="0"/>
            <a:r>
              <a:rPr lang="en-US" dirty="0" smtClean="0"/>
              <a:t>Click to edit Master text styles</a:t>
            </a:r>
          </a:p>
          <a:p>
            <a:pPr lvl="2"/>
            <a:r>
              <a:rPr lang="en-US" dirty="0" smtClean="0"/>
              <a:t>Second level</a:t>
            </a:r>
          </a:p>
        </p:txBody>
      </p:sp>
      <p:sp>
        <p:nvSpPr>
          <p:cNvPr id="41" name="Snip Diagonal Corner Rectangle 40"/>
          <p:cNvSpPr/>
          <p:nvPr userDrawn="1"/>
        </p:nvSpPr>
        <p:spPr>
          <a:xfrm>
            <a:off x="2860417" y="1356945"/>
            <a:ext cx="3531116" cy="929056"/>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prstClr val="black"/>
              </a:solidFill>
              <a:latin typeface="Calibri"/>
              <a:cs typeface="Calibri"/>
            </a:endParaRPr>
          </a:p>
        </p:txBody>
      </p:sp>
      <p:sp>
        <p:nvSpPr>
          <p:cNvPr id="42" name="TextBox 41"/>
          <p:cNvSpPr txBox="1"/>
          <p:nvPr userDrawn="1"/>
        </p:nvSpPr>
        <p:spPr>
          <a:xfrm>
            <a:off x="2964687" y="1022408"/>
            <a:ext cx="3322577" cy="338554"/>
          </a:xfrm>
          <a:prstGeom prst="rect">
            <a:avLst/>
          </a:prstGeom>
          <a:noFill/>
        </p:spPr>
        <p:txBody>
          <a:bodyPr wrap="none" rtlCol="0">
            <a:spAutoFit/>
          </a:bodyPr>
          <a:lstStyle/>
          <a:p>
            <a:pPr algn="ctr"/>
            <a:r>
              <a:rPr lang="en-US" sz="1600" b="1" u="sng" dirty="0" smtClean="0">
                <a:solidFill>
                  <a:srgbClr val="C00000"/>
                </a:solidFill>
                <a:latin typeface="Calibri"/>
                <a:cs typeface="Calibri"/>
              </a:rPr>
              <a:t>PROBLEM / NEED BEING ADDRESSED</a:t>
            </a:r>
            <a:endParaRPr lang="en-US" sz="1600" b="1" u="sng" dirty="0">
              <a:solidFill>
                <a:srgbClr val="C00000"/>
              </a:solidFill>
              <a:latin typeface="Calibri"/>
              <a:cs typeface="Calibri"/>
            </a:endParaRPr>
          </a:p>
        </p:txBody>
      </p:sp>
      <p:sp>
        <p:nvSpPr>
          <p:cNvPr id="43" name="Text Placeholder 17"/>
          <p:cNvSpPr>
            <a:spLocks noGrp="1"/>
          </p:cNvSpPr>
          <p:nvPr>
            <p:ph type="body" sz="quarter" idx="14"/>
          </p:nvPr>
        </p:nvSpPr>
        <p:spPr>
          <a:xfrm>
            <a:off x="317438" y="3997235"/>
            <a:ext cx="2040673" cy="2586447"/>
          </a:xfrm>
          <a:prstGeom prst="rect">
            <a:avLst/>
          </a:prstGeom>
        </p:spPr>
        <p:txBody>
          <a:bodyPr lIns="0" tIns="0" rIns="0" bIns="0">
            <a:noAutofit/>
          </a:bodyPr>
          <a:lstStyle>
            <a:lvl1pPr marL="409575" indent="-285750">
              <a:defRPr lang="en-US" sz="1400" b="0" dirty="0" smtClean="0">
                <a:solidFill>
                  <a:srgbClr val="000000"/>
                </a:solidFill>
                <a:latin typeface="Calibri"/>
                <a:ea typeface="ＭＳ Ｐゴシック" charset="0"/>
                <a:cs typeface="Calibri"/>
              </a:defRPr>
            </a:lvl1pPr>
            <a:lvl2pPr marL="111125" indent="-111125">
              <a:defRPr sz="1200"/>
            </a:lvl2pPr>
            <a:lvl3pPr marL="171450" indent="-171450">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4" name="Text Placeholder 17"/>
          <p:cNvSpPr>
            <a:spLocks noGrp="1"/>
          </p:cNvSpPr>
          <p:nvPr>
            <p:ph type="body" sz="quarter" idx="15"/>
          </p:nvPr>
        </p:nvSpPr>
        <p:spPr>
          <a:xfrm>
            <a:off x="6908555" y="1316056"/>
            <a:ext cx="2040673" cy="2302355"/>
          </a:xfrm>
          <a:prstGeom prst="rect">
            <a:avLst/>
          </a:prstGeom>
        </p:spPr>
        <p:txBody>
          <a:bodyPr lIns="0" tIns="0" rIns="0" bIns="0">
            <a:noAutofit/>
          </a:bodyPr>
          <a:lstStyle>
            <a:lvl1pPr marL="285750" indent="-285750">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5" name="Text Placeholder 17"/>
          <p:cNvSpPr>
            <a:spLocks noGrp="1"/>
          </p:cNvSpPr>
          <p:nvPr>
            <p:ph type="body" sz="quarter" idx="16"/>
          </p:nvPr>
        </p:nvSpPr>
        <p:spPr>
          <a:xfrm>
            <a:off x="6904841" y="4203006"/>
            <a:ext cx="2040673" cy="2406802"/>
          </a:xfrm>
          <a:prstGeom prst="rect">
            <a:avLst/>
          </a:prstGeom>
        </p:spPr>
        <p:txBody>
          <a:bodyPr lIns="0" tIns="0" rIns="0" bIns="0">
            <a:noAutofit/>
          </a:bodyPr>
          <a:lstStyle>
            <a:lvl1pPr marL="285750" indent="-285750">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6" name="Text Placeholder 33"/>
          <p:cNvSpPr>
            <a:spLocks noGrp="1"/>
          </p:cNvSpPr>
          <p:nvPr>
            <p:ph type="body" sz="quarter" idx="17"/>
          </p:nvPr>
        </p:nvSpPr>
        <p:spPr>
          <a:xfrm>
            <a:off x="2860418" y="1384826"/>
            <a:ext cx="3531114" cy="940363"/>
          </a:xfrm>
          <a:prstGeom prst="rect">
            <a:avLst/>
          </a:prstGeom>
        </p:spPr>
        <p:txBody>
          <a:bodyPr lIns="91440">
            <a:normAutofit/>
          </a:bodyPr>
          <a:lstStyle>
            <a:lvl1pPr marL="0" indent="0">
              <a:buNone/>
              <a:defRPr sz="1600" b="0">
                <a:solidFill>
                  <a:srgbClr val="000000"/>
                </a:solidFill>
                <a:latin typeface="Calibri"/>
                <a:cs typeface="Calibri"/>
              </a:defRPr>
            </a:lvl1pPr>
          </a:lstStyle>
          <a:p>
            <a:pPr lvl="0"/>
            <a:r>
              <a:rPr lang="en-US" dirty="0" smtClean="0"/>
              <a:t>Click to edit Master text styles</a:t>
            </a:r>
          </a:p>
        </p:txBody>
      </p:sp>
      <p:sp>
        <p:nvSpPr>
          <p:cNvPr id="47" name="Text Placeholder 36"/>
          <p:cNvSpPr>
            <a:spLocks noGrp="1"/>
          </p:cNvSpPr>
          <p:nvPr>
            <p:ph type="body" sz="quarter" idx="18"/>
          </p:nvPr>
        </p:nvSpPr>
        <p:spPr>
          <a:xfrm>
            <a:off x="2936566" y="2690951"/>
            <a:ext cx="3378818" cy="4010298"/>
          </a:xfrm>
          <a:prstGeom prst="rect">
            <a:avLst/>
          </a:prstGeom>
        </p:spPr>
        <p:txBody>
          <a:bodyPr lIns="91440">
            <a:normAutofit/>
          </a:bodyPr>
          <a:lstStyle>
            <a:lvl1pPr marL="114300" indent="-114300">
              <a:buFont typeface="Arial"/>
              <a:buChar char="•"/>
              <a:defRPr lang="en-US" sz="1600" b="0" dirty="0" smtClean="0">
                <a:solidFill>
                  <a:srgbClr val="000000"/>
                </a:solidFill>
                <a:latin typeface="Calibri"/>
                <a:ea typeface="ＭＳ Ｐゴシック" charset="0"/>
                <a:cs typeface="Calibri"/>
              </a:defRPr>
            </a:lvl1pPr>
            <a:lvl2pPr marL="409575" indent="-285750">
              <a:defRPr lang="en-US" sz="1400" b="0" dirty="0" smtClean="0">
                <a:solidFill>
                  <a:srgbClr val="000000"/>
                </a:solidFill>
                <a:latin typeface="Calibri"/>
                <a:ea typeface="ＭＳ Ｐゴシック" charset="0"/>
                <a:cs typeface="Calibri"/>
              </a:defRPr>
            </a:lvl2pPr>
            <a:lvl3pPr>
              <a:spcBef>
                <a:spcPts val="336"/>
              </a:spcBef>
              <a:defRPr lang="en-US" sz="1400" dirty="0" smtClean="0">
                <a:solidFill>
                  <a:srgbClr val="000000"/>
                </a:solidFill>
                <a:latin typeface="Calibri"/>
                <a:ea typeface="ＭＳ Ｐゴシック" charset="0"/>
                <a:cs typeface="Calibri"/>
              </a:defRPr>
            </a:lvl3pPr>
          </a:lstStyle>
          <a:p>
            <a:pPr lvl="0"/>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8" name="AutoShape 2"/>
          <p:cNvSpPr>
            <a:spLocks noChangeAspect="1" noChangeArrowheads="1"/>
          </p:cNvSpPr>
          <p:nvPr userDrawn="1"/>
        </p:nvSpPr>
        <p:spPr bwMode="auto">
          <a:xfrm>
            <a:off x="1007824" y="3518727"/>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a:spcBef>
                <a:spcPct val="0"/>
              </a:spcBef>
            </a:pPr>
            <a:endParaRPr lang="en-US" sz="700" b="1">
              <a:solidFill>
                <a:srgbClr val="952B1D"/>
              </a:solidFill>
              <a:latin typeface="Calibri"/>
              <a:cs typeface="Calibri"/>
            </a:endParaRPr>
          </a:p>
        </p:txBody>
      </p:sp>
      <p:sp>
        <p:nvSpPr>
          <p:cNvPr id="49" name="TextBox 48"/>
          <p:cNvSpPr txBox="1"/>
          <p:nvPr userDrawn="1"/>
        </p:nvSpPr>
        <p:spPr>
          <a:xfrm>
            <a:off x="3019244" y="2364376"/>
            <a:ext cx="3213462" cy="307777"/>
          </a:xfrm>
          <a:prstGeom prst="rect">
            <a:avLst/>
          </a:prstGeom>
          <a:noFill/>
        </p:spPr>
        <p:txBody>
          <a:bodyPr wrap="square" rtlCol="0">
            <a:spAutoFit/>
          </a:bodyPr>
          <a:lstStyle/>
          <a:p>
            <a:pPr algn="ctr" defTabSz="457200" fontAlgn="base">
              <a:spcBef>
                <a:spcPct val="0"/>
              </a:spcBef>
              <a:spcAft>
                <a:spcPct val="0"/>
              </a:spcAft>
              <a:defRPr/>
            </a:pPr>
            <a:r>
              <a:rPr lang="en-US" sz="1400" b="1" dirty="0" smtClean="0">
                <a:solidFill>
                  <a:srgbClr val="C00000"/>
                </a:solidFill>
                <a:latin typeface="Calibri"/>
                <a:ea typeface="ＭＳ Ｐゴシック" charset="-128"/>
                <a:cs typeface="Calibri"/>
              </a:rPr>
              <a:t>PROJECT DESCRIPTION/APPROACH</a:t>
            </a:r>
          </a:p>
        </p:txBody>
      </p:sp>
    </p:spTree>
    <p:extLst>
      <p:ext uri="{BB962C8B-B14F-4D97-AF65-F5344CB8AC3E}">
        <p14:creationId xmlns:p14="http://schemas.microsoft.com/office/powerpoint/2010/main" val="19886533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6"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7"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1144155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5"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Rectangle 7"/>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351870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2286485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727770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1931149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6248394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698298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161533515"/>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
        <p:nvSpPr>
          <p:cNvPr id="7" name="Text Box 1035"/>
          <p:cNvSpPr txBox="1">
            <a:spLocks noChangeArrowheads="1"/>
          </p:cNvSpPr>
          <p:nvPr userDrawn="1"/>
        </p:nvSpPr>
        <p:spPr bwMode="auto">
          <a:xfrm>
            <a:off x="674688" y="6200775"/>
            <a:ext cx="3194050" cy="457200"/>
          </a:xfrm>
          <a:prstGeom prst="rect">
            <a:avLst/>
          </a:prstGeom>
          <a:noFill/>
          <a:ln w="9525">
            <a:noFill/>
            <a:miter lim="800000"/>
            <a:headEnd/>
            <a:tailEnd/>
          </a:ln>
        </p:spPr>
        <p:txBody>
          <a:bodyPr>
            <a:prstTxWarp prst="textNoShape">
              <a:avLst/>
            </a:prstTxWarp>
            <a:spAutoFit/>
          </a:bodyPr>
          <a:lstStyle/>
          <a:p>
            <a:pPr>
              <a:spcBef>
                <a:spcPct val="50000"/>
              </a:spcBef>
              <a:defRPr/>
            </a:pPr>
            <a:endParaRPr lang="en-US" dirty="0">
              <a:ea typeface="+mn-ea"/>
              <a:cs typeface="+mn-cs"/>
            </a:endParaRPr>
          </a:p>
        </p:txBody>
      </p:sp>
      <p:sp>
        <p:nvSpPr>
          <p:cNvPr id="8" name="Text Box 1036"/>
          <p:cNvSpPr txBox="1">
            <a:spLocks noChangeArrowheads="1"/>
          </p:cNvSpPr>
          <p:nvPr userDrawn="1"/>
        </p:nvSpPr>
        <p:spPr bwMode="auto">
          <a:xfrm>
            <a:off x="750888" y="6339989"/>
            <a:ext cx="184150" cy="276999"/>
          </a:xfrm>
          <a:prstGeom prst="rect">
            <a:avLst/>
          </a:prstGeom>
          <a:noFill/>
          <a:ln w="9525">
            <a:noFill/>
            <a:miter lim="800000"/>
            <a:headEnd/>
            <a:tailEnd/>
          </a:ln>
        </p:spPr>
        <p:txBody>
          <a:bodyPr anchor="ctr">
            <a:prstTxWarp prst="textNoShape">
              <a:avLst/>
            </a:prstTxWarp>
            <a:spAutoFit/>
          </a:bodyPr>
          <a:lstStyle/>
          <a:p>
            <a:pPr>
              <a:spcBef>
                <a:spcPct val="50000"/>
              </a:spcBef>
              <a:defRPr/>
            </a:pPr>
            <a:endParaRPr lang="en-US" sz="1200" dirty="0">
              <a:ea typeface="+mn-ea"/>
              <a:cs typeface="+mn-cs"/>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820316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24173407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DB4A8348-D322-473D-8DE7-144845920DD0}" type="datetime1">
              <a:rPr lang="en-US" smtClean="0">
                <a:solidFill>
                  <a:prstClr val="black"/>
                </a:solidFill>
                <a:latin typeface="Arial" pitchFamily="34" charset="0"/>
                <a:ea typeface="ＭＳ Ｐゴシック" pitchFamily="34" charset="-128"/>
              </a:rPr>
              <a:pPr defTabSz="457200" fontAlgn="base">
                <a:spcBef>
                  <a:spcPct val="0"/>
                </a:spcBef>
                <a:spcAft>
                  <a:spcPct val="0"/>
                </a:spcAft>
              </a:pPr>
              <a:t>6/22/16</a:t>
            </a:fld>
            <a:endParaRPr lang="en-US" smtClean="0">
              <a:solidFill>
                <a:prstClr val="black"/>
              </a:solidFill>
              <a:latin typeface="Arial" pitchFamily="34" charset="0"/>
              <a:ea typeface="ＭＳ Ｐゴシック" pitchFamily="34" charset="-128"/>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128"/>
                <a:cs typeface="ＭＳ Ｐゴシック" charset="-128"/>
              </a:defRPr>
            </a:lvl1pPr>
          </a:lstStyle>
          <a:p>
            <a:pPr defTabSz="457200" fontAlgn="base">
              <a:spcBef>
                <a:spcPct val="0"/>
              </a:spcBef>
              <a:spcAft>
                <a:spcPct val="0"/>
              </a:spcAft>
              <a:defRPr/>
            </a:pPr>
            <a:endParaRPr lang="en-US">
              <a:solidFill>
                <a:prstClr val="black"/>
              </a:solidFill>
            </a:endParaRPr>
          </a:p>
        </p:txBody>
      </p:sp>
      <p:sp>
        <p:nvSpPr>
          <p:cNvPr id="5"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825014FC-AF85-43E9-A329-4B1E18B41162}" type="slidenum">
              <a:rPr lang="en-US" smtClean="0">
                <a:solidFill>
                  <a:prstClr val="black"/>
                </a:solidFill>
                <a:latin typeface="Arial" pitchFamily="34" charset="0"/>
                <a:ea typeface="ＭＳ Ｐゴシック" pitchFamily="34" charset="-128"/>
              </a:rPr>
              <a:pPr defTabSz="457200" fontAlgn="base">
                <a:spcBef>
                  <a:spcPct val="0"/>
                </a:spcBef>
                <a:spcAft>
                  <a:spcPct val="0"/>
                </a:spcAft>
              </a:pPr>
              <a:t>‹#›</a:t>
            </a:fld>
            <a:endParaRPr lang="en-US" smtClean="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31679393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5AB159D3-CC69-459A-A756-38900C589D61}" type="datetime1">
              <a:rPr lang="en-US" smtClean="0">
                <a:solidFill>
                  <a:prstClr val="black"/>
                </a:solidFill>
                <a:latin typeface="Arial" pitchFamily="34" charset="0"/>
                <a:ea typeface="ＭＳ Ｐゴシック" pitchFamily="34" charset="-128"/>
              </a:rPr>
              <a:pPr defTabSz="457200" fontAlgn="base">
                <a:spcBef>
                  <a:spcPct val="0"/>
                </a:spcBef>
                <a:spcAft>
                  <a:spcPct val="0"/>
                </a:spcAft>
              </a:pPr>
              <a:t>6/22/16</a:t>
            </a:fld>
            <a:endParaRPr lang="en-US" smtClean="0">
              <a:solidFill>
                <a:prstClr val="black"/>
              </a:solidFill>
              <a:latin typeface="Arial" pitchFamily="34" charset="0"/>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128"/>
                <a:cs typeface="ＭＳ Ｐゴシック" charset="-128"/>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03B832E3-8C39-492D-B877-0E7BABDD06E0}" type="slidenum">
              <a:rPr lang="en-US" smtClean="0">
                <a:solidFill>
                  <a:prstClr val="black"/>
                </a:solidFill>
                <a:latin typeface="Arial" pitchFamily="34" charset="0"/>
                <a:ea typeface="ＭＳ Ｐゴシック" pitchFamily="34" charset="-128"/>
              </a:rPr>
              <a:pPr defTabSz="457200" fontAlgn="base">
                <a:spcBef>
                  <a:spcPct val="0"/>
                </a:spcBef>
                <a:spcAft>
                  <a:spcPct val="0"/>
                </a:spcAft>
              </a:pPr>
              <a:t>‹#›</a:t>
            </a:fld>
            <a:endParaRPr lang="en-US" smtClean="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2888556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0876239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7"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7622065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3311431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8733883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38640023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9"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2334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9"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24454278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509510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3063373932"/>
      </p:ext>
    </p:extLst>
  </p:cSld>
  <p:clrMapOvr>
    <a:masterClrMapping/>
  </p:clrMapOvr>
  <p:timing>
    <p:tnLst>
      <p:par>
        <p:cTn xmlns:p14="http://schemas.microsoft.com/office/powerpoint/2010/mai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15626797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Slide Number Placeholder 5"/>
          <p:cNvSpPr>
            <a:spLocks noGrp="1"/>
          </p:cNvSpPr>
          <p:nvPr>
            <p:ph type="sldNum" sz="quarter" idx="4"/>
          </p:nvPr>
        </p:nvSpPr>
        <p:spPr>
          <a:xfrm>
            <a:off x="8433706" y="6547757"/>
            <a:ext cx="710293" cy="310243"/>
          </a:xfrm>
          <a:prstGeom prst="rect">
            <a:avLst/>
          </a:prstGeom>
        </p:spPr>
        <p:txBody>
          <a:bodyPr anchor="ctr"/>
          <a:lstStyle>
            <a:lvl1pPr algn="r">
              <a:defRPr sz="1000" b="0"/>
            </a:lvl1pPr>
          </a:lstStyle>
          <a:p>
            <a:fld id="{4336D8BB-1FBA-4ECE-B83B-DC345E7EB0EF}" type="slidenum">
              <a:rPr lang="en-US" smtClean="0"/>
              <a:pPr/>
              <a:t>‹#›</a:t>
            </a:fld>
            <a:endParaRPr lang="en-US"/>
          </a:p>
        </p:txBody>
      </p:sp>
    </p:spTree>
    <p:extLst>
      <p:ext uri="{BB962C8B-B14F-4D97-AF65-F5344CB8AC3E}">
        <p14:creationId xmlns:p14="http://schemas.microsoft.com/office/powerpoint/2010/main" val="7834503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7384" y="1"/>
            <a:ext cx="8846915" cy="458787"/>
          </a:xfrm>
          <a:prstGeom prst="rect">
            <a:avLst/>
          </a:prstGeom>
        </p:spPr>
        <p:txBody>
          <a:bodyPr/>
          <a:lstStyle/>
          <a:p>
            <a:r>
              <a:rPr lang="en-US" dirty="0" smtClean="0"/>
              <a:t>Click to edit Master title style</a:t>
            </a:r>
            <a:endParaRPr lang="en-US" dirty="0"/>
          </a:p>
        </p:txBody>
      </p:sp>
      <p:sp>
        <p:nvSpPr>
          <p:cNvPr id="6" name="Slide Number Placeholder 5"/>
          <p:cNvSpPr>
            <a:spLocks noGrp="1" noChangeArrowheads="1"/>
          </p:cNvSpPr>
          <p:nvPr>
            <p:ph type="sldNum" sz="quarter" idx="12"/>
          </p:nvPr>
        </p:nvSpPr>
        <p:spPr>
          <a:xfrm>
            <a:off x="6781800" y="6612469"/>
            <a:ext cx="2133600" cy="244475"/>
          </a:xfrm>
          <a:prstGeom prst="rect">
            <a:avLst/>
          </a:prstGeom>
        </p:spPr>
        <p:txBody>
          <a:bodyPr/>
          <a:lstStyle>
            <a:lvl1pPr>
              <a:defRPr smtClean="0">
                <a:solidFill>
                  <a:srgbClr val="000000"/>
                </a:solidFill>
              </a:defRPr>
            </a:lvl1pPr>
          </a:lstStyle>
          <a:p>
            <a:pPr>
              <a:defRPr/>
            </a:pPr>
            <a:fld id="{C3A6A015-D8BD-4962-994E-6940FF2BE1B2}" type="slidenum">
              <a:rPr lang="en-US"/>
              <a:pPr>
                <a:defRPr/>
              </a:pPr>
              <a:t>‹#›</a:t>
            </a:fld>
            <a:endParaRPr lang="en-US" dirty="0"/>
          </a:p>
        </p:txBody>
      </p:sp>
      <p:sp>
        <p:nvSpPr>
          <p:cNvPr id="5" name="Rectangle 3"/>
          <p:cNvSpPr>
            <a:spLocks noGrp="1" noChangeArrowheads="1"/>
          </p:cNvSpPr>
          <p:nvPr>
            <p:ph idx="1"/>
          </p:nvPr>
        </p:nvSpPr>
        <p:spPr bwMode="auto">
          <a:xfrm>
            <a:off x="152400" y="755650"/>
            <a:ext cx="87757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3pPr marL="292100" indent="-238125">
              <a:defRPr/>
            </a:lvl3pPr>
            <a:lvl4pPr marL="520700" indent="-168275">
              <a:defRPr/>
            </a:lvl4pPr>
            <a:lvl5pPr marL="749300" indent="-168275">
              <a:defRPr/>
            </a:lvl5pPr>
          </a:lstStyle>
          <a:p>
            <a:pPr lvl="0"/>
            <a:r>
              <a:rPr lang="en-US" dirty="0" smtClean="0"/>
              <a:t>Click to         </a:t>
            </a:r>
          </a:p>
          <a:p>
            <a:pPr lvl="2"/>
            <a:r>
              <a:rPr lang="en-US" dirty="0" smtClean="0"/>
              <a:t>Second level</a:t>
            </a:r>
          </a:p>
          <a:p>
            <a:pPr lvl="3"/>
            <a:r>
              <a:rPr lang="en-US" dirty="0" smtClean="0"/>
              <a:t>Third level</a:t>
            </a:r>
          </a:p>
          <a:p>
            <a:pPr lvl="4"/>
            <a:r>
              <a:rPr lang="en-US" dirty="0" smtClean="0"/>
              <a:t>Fourth level</a:t>
            </a:r>
          </a:p>
        </p:txBody>
      </p:sp>
    </p:spTree>
    <p:extLst>
      <p:ext uri="{BB962C8B-B14F-4D97-AF65-F5344CB8AC3E}">
        <p14:creationId xmlns:p14="http://schemas.microsoft.com/office/powerpoint/2010/main" val="224038622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7162" y="0"/>
            <a:ext cx="8834437" cy="458788"/>
          </a:xfrm>
          <a:prstGeom prst="rect">
            <a:avLst/>
          </a:prstGeom>
        </p:spPr>
        <p:txBody>
          <a:bodyPr/>
          <a:lstStyle/>
          <a:p>
            <a:r>
              <a:rPr lang="en-US" dirty="0" smtClean="0"/>
              <a:t>Click to edit Master title style</a:t>
            </a:r>
            <a:endParaRPr lang="en-US" dirty="0"/>
          </a:p>
        </p:txBody>
      </p:sp>
      <p:sp>
        <p:nvSpPr>
          <p:cNvPr id="4" name="Content Placeholder 3"/>
          <p:cNvSpPr>
            <a:spLocks noGrp="1"/>
          </p:cNvSpPr>
          <p:nvPr>
            <p:ph sz="half" idx="2"/>
          </p:nvPr>
        </p:nvSpPr>
        <p:spPr>
          <a:xfrm>
            <a:off x="4648200" y="1447800"/>
            <a:ext cx="4038600" cy="4949825"/>
          </a:xfrm>
          <a:prstGeom prst="rect">
            <a:avLst/>
          </a:prstGeom>
        </p:spPr>
        <p:txBody>
          <a:bodyPr/>
          <a:lstStyle>
            <a:lvl1pPr>
              <a:defRPr sz="2000"/>
            </a:lvl1pPr>
            <a:lvl2pPr marL="342900" indent="-228600">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noChangeArrowheads="1"/>
          </p:cNvSpPr>
          <p:nvPr>
            <p:ph type="sldNum" sz="quarter" idx="12"/>
          </p:nvPr>
        </p:nvSpPr>
        <p:spPr>
          <a:xfrm>
            <a:off x="6781800" y="6612469"/>
            <a:ext cx="2133600" cy="244475"/>
          </a:xfrm>
          <a:prstGeom prst="rect">
            <a:avLst/>
          </a:prstGeom>
        </p:spPr>
        <p:txBody>
          <a:bodyPr/>
          <a:lstStyle>
            <a:lvl1pPr>
              <a:defRPr smtClean="0"/>
            </a:lvl1pPr>
          </a:lstStyle>
          <a:p>
            <a:pPr>
              <a:defRPr/>
            </a:pPr>
            <a:fld id="{1F0895D8-2E3B-4EC3-8F94-B7A4F8CC3C98}" type="slidenum">
              <a:rPr lang="en-US">
                <a:solidFill>
                  <a:srgbClr val="1D528D"/>
                </a:solidFill>
              </a:rPr>
              <a:pPr>
                <a:defRPr/>
              </a:pPr>
              <a:t>‹#›</a:t>
            </a:fld>
            <a:endParaRPr lang="en-US">
              <a:solidFill>
                <a:srgbClr val="1D528D"/>
              </a:solidFill>
            </a:endParaRPr>
          </a:p>
        </p:txBody>
      </p:sp>
    </p:spTree>
    <p:extLst>
      <p:ext uri="{BB962C8B-B14F-4D97-AF65-F5344CB8AC3E}">
        <p14:creationId xmlns:p14="http://schemas.microsoft.com/office/powerpoint/2010/main" val="2693653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enta">
    <p:spTree>
      <p:nvGrpSpPr>
        <p:cNvPr id="1" name=""/>
        <p:cNvGrpSpPr/>
        <p:nvPr/>
      </p:nvGrpSpPr>
      <p:grpSpPr>
        <a:xfrm>
          <a:off x="0" y="0"/>
          <a:ext cx="0" cy="0"/>
          <a:chOff x="0" y="0"/>
          <a:chExt cx="0" cy="0"/>
        </a:xfrm>
      </p:grpSpPr>
      <p:sp>
        <p:nvSpPr>
          <p:cNvPr id="2" name="Title 1"/>
          <p:cNvSpPr>
            <a:spLocks noGrp="1"/>
          </p:cNvSpPr>
          <p:nvPr>
            <p:ph type="title"/>
          </p:nvPr>
        </p:nvSpPr>
        <p:spPr>
          <a:xfrm>
            <a:off x="157162" y="0"/>
            <a:ext cx="8834437" cy="458788"/>
          </a:xfrm>
          <a:prstGeom prst="rect">
            <a:avLst/>
          </a:prstGeom>
        </p:spPr>
        <p:txBody>
          <a:bodyPr/>
          <a:lstStyle/>
          <a:p>
            <a:r>
              <a:rPr lang="en-US" smtClean="0"/>
              <a:t>Click to edit Master title style</a:t>
            </a:r>
            <a:endParaRPr lang="en-US"/>
          </a:p>
        </p:txBody>
      </p:sp>
      <p:sp>
        <p:nvSpPr>
          <p:cNvPr id="23" name="AutoShape 2"/>
          <p:cNvSpPr>
            <a:spLocks noChangeAspect="1" noChangeArrowheads="1"/>
          </p:cNvSpPr>
          <p:nvPr userDrawn="1"/>
        </p:nvSpPr>
        <p:spPr bwMode="auto">
          <a:xfrm>
            <a:off x="7635049" y="3797402"/>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24" name="AutoShape 3"/>
          <p:cNvSpPr>
            <a:spLocks noChangeArrowheads="1"/>
          </p:cNvSpPr>
          <p:nvPr userDrawn="1"/>
        </p:nvSpPr>
        <p:spPr bwMode="auto">
          <a:xfrm>
            <a:off x="6828522" y="1225415"/>
            <a:ext cx="2221358" cy="2497500"/>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a:p>
            <a:pPr marL="114300" indent="-114300" defTabSz="457200" fontAlgn="base">
              <a:lnSpc>
                <a:spcPct val="90000"/>
              </a:lnSpc>
              <a:spcBef>
                <a:spcPct val="35000"/>
              </a:spcBef>
              <a:spcAft>
                <a:spcPct val="0"/>
              </a:spcAft>
              <a:buFont typeface="Arial" pitchFamily="-107" charset="0"/>
              <a:buChar char="•"/>
            </a:pPr>
            <a:endParaRPr kumimoji="1" lang="en-US" sz="1000" i="1" dirty="0">
              <a:solidFill>
                <a:prstClr val="black"/>
              </a:solidFill>
              <a:latin typeface="Calibri"/>
              <a:cs typeface="Calibri"/>
            </a:endParaRPr>
          </a:p>
        </p:txBody>
      </p:sp>
      <p:sp>
        <p:nvSpPr>
          <p:cNvPr id="25" name="AutoShape 4"/>
          <p:cNvSpPr>
            <a:spLocks noChangeArrowheads="1"/>
          </p:cNvSpPr>
          <p:nvPr userDrawn="1"/>
        </p:nvSpPr>
        <p:spPr bwMode="auto">
          <a:xfrm>
            <a:off x="2851150" y="2677887"/>
            <a:ext cx="3549650" cy="4023360"/>
          </a:xfrm>
          <a:prstGeom prst="roundRect">
            <a:avLst>
              <a:gd name="adj" fmla="val 7963"/>
            </a:avLst>
          </a:prstGeom>
          <a:ln>
            <a:solidFill>
              <a:schemeClr val="bg1">
                <a:lumMod val="65000"/>
              </a:schemeClr>
            </a:solidFill>
            <a:headEnd/>
            <a:tailEnd/>
          </a:ln>
        </p:spPr>
        <p:style>
          <a:lnRef idx="1">
            <a:schemeClr val="dk1"/>
          </a:lnRef>
          <a:fillRef idx="2">
            <a:schemeClr val="dk1"/>
          </a:fillRef>
          <a:effectRef idx="1">
            <a:schemeClr val="dk1"/>
          </a:effectRef>
          <a:fontRef idx="minor">
            <a:schemeClr val="dk1"/>
          </a:fontRef>
        </p:style>
        <p:txBody>
          <a:bodyPr tIns="91440" bIns="91440">
            <a:prstTxWarp prst="textNoShape">
              <a:avLst/>
            </a:prstTxWarp>
          </a:bodyPr>
          <a:lstStyle/>
          <a:p>
            <a:pPr marL="114300" indent="-114300"/>
            <a:endParaRPr lang="en-US" sz="1200" u="sng">
              <a:solidFill>
                <a:prstClr val="black"/>
              </a:solidFill>
              <a:latin typeface="Calibri"/>
              <a:cs typeface="Calibri"/>
            </a:endParaRPr>
          </a:p>
        </p:txBody>
      </p:sp>
      <p:sp>
        <p:nvSpPr>
          <p:cNvPr id="28" name="AutoShape 6"/>
          <p:cNvSpPr>
            <a:spLocks noChangeArrowheads="1"/>
          </p:cNvSpPr>
          <p:nvPr userDrawn="1"/>
        </p:nvSpPr>
        <p:spPr bwMode="auto">
          <a:xfrm>
            <a:off x="233997" y="3918858"/>
            <a:ext cx="2217040" cy="2743201"/>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a:lnSpc>
                <a:spcPct val="90000"/>
              </a:lnSpc>
              <a:spcBef>
                <a:spcPct val="35000"/>
              </a:spcBef>
              <a:buFont typeface="Arial" pitchFamily="-107" charset="0"/>
              <a:buChar char="•"/>
            </a:pPr>
            <a:endParaRPr kumimoji="1" lang="en-US" sz="1000" i="1" dirty="0">
              <a:solidFill>
                <a:prstClr val="black"/>
              </a:solidFill>
              <a:latin typeface="Calibri"/>
              <a:cs typeface="Calibri"/>
            </a:endParaRPr>
          </a:p>
        </p:txBody>
      </p:sp>
      <p:sp>
        <p:nvSpPr>
          <p:cNvPr id="32" name="AutoShape 9"/>
          <p:cNvSpPr>
            <a:spLocks noChangeAspect="1" noChangeArrowheads="1"/>
          </p:cNvSpPr>
          <p:nvPr userDrawn="1"/>
        </p:nvSpPr>
        <p:spPr bwMode="auto">
          <a:xfrm rot="16200000">
            <a:off x="2369419" y="4306776"/>
            <a:ext cx="615950" cy="363538"/>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33" name="AutoShape 10"/>
          <p:cNvSpPr>
            <a:spLocks noChangeAspect="1" noChangeArrowheads="1"/>
          </p:cNvSpPr>
          <p:nvPr userDrawn="1"/>
        </p:nvSpPr>
        <p:spPr bwMode="auto">
          <a:xfrm rot="16200000">
            <a:off x="6324700" y="3211843"/>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fontAlgn="base">
              <a:spcBef>
                <a:spcPct val="0"/>
              </a:spcBef>
              <a:spcAft>
                <a:spcPct val="0"/>
              </a:spcAft>
            </a:pPr>
            <a:endParaRPr lang="en-US" sz="700" b="1">
              <a:solidFill>
                <a:srgbClr val="952B1D"/>
              </a:solidFill>
              <a:latin typeface="Calibri"/>
              <a:cs typeface="Calibri"/>
            </a:endParaRPr>
          </a:p>
        </p:txBody>
      </p:sp>
      <p:sp>
        <p:nvSpPr>
          <p:cNvPr id="35" name="Text Box 22"/>
          <p:cNvSpPr txBox="1">
            <a:spLocks noChangeArrowheads="1"/>
          </p:cNvSpPr>
          <p:nvPr userDrawn="1"/>
        </p:nvSpPr>
        <p:spPr bwMode="auto">
          <a:xfrm rot="16200000">
            <a:off x="5840125" y="2044208"/>
            <a:ext cx="1821680" cy="179536"/>
          </a:xfrm>
          <a:prstGeom prst="rect">
            <a:avLst/>
          </a:prstGeom>
          <a:noFill/>
          <a:ln w="12700">
            <a:noFill/>
            <a:miter lim="800000"/>
            <a:headEnd/>
            <a:tailEnd/>
          </a:ln>
        </p:spPr>
        <p:txBody>
          <a:bodyPr wrap="square" lIns="0" tIns="0" rIns="0" bIns="0" anchor="ctr">
            <a:prstTxWarp prst="textNoShape">
              <a:avLst/>
            </a:prstTxWarp>
            <a:spAutoFit/>
          </a:bodyPr>
          <a:lstStyle/>
          <a:p>
            <a:pPr>
              <a:lnSpc>
                <a:spcPct val="80000"/>
              </a:lnSpc>
              <a:spcBef>
                <a:spcPct val="0"/>
              </a:spcBef>
            </a:pPr>
            <a:r>
              <a:rPr lang="en-US" sz="1400" b="1" dirty="0">
                <a:solidFill>
                  <a:srgbClr val="C00000"/>
                </a:solidFill>
                <a:latin typeface="Calibri"/>
                <a:cs typeface="Calibri"/>
              </a:rPr>
              <a:t>QUANTITATIVE IMPACT</a:t>
            </a:r>
          </a:p>
        </p:txBody>
      </p:sp>
      <p:sp>
        <p:nvSpPr>
          <p:cNvPr id="36" name="Text Box 23"/>
          <p:cNvSpPr txBox="1">
            <a:spLocks noChangeArrowheads="1"/>
          </p:cNvSpPr>
          <p:nvPr userDrawn="1"/>
        </p:nvSpPr>
        <p:spPr bwMode="auto">
          <a:xfrm rot="16200000">
            <a:off x="5910865" y="4958970"/>
            <a:ext cx="1669045" cy="179536"/>
          </a:xfrm>
          <a:prstGeom prst="rect">
            <a:avLst/>
          </a:prstGeom>
          <a:noFill/>
          <a:ln w="12700">
            <a:noFill/>
            <a:miter lim="800000"/>
            <a:headEnd/>
            <a:tailEnd/>
          </a:ln>
        </p:spPr>
        <p:txBody>
          <a:bodyPr wrap="square" lIns="0" tIns="0" rIns="0" bIns="0" anchor="ctr">
            <a:prstTxWarp prst="textNoShape">
              <a:avLst/>
            </a:prstTxWarp>
            <a:spAutoFit/>
          </a:bodyPr>
          <a:lstStyle/>
          <a:p>
            <a:pPr algn="r">
              <a:lnSpc>
                <a:spcPct val="80000"/>
              </a:lnSpc>
              <a:spcBef>
                <a:spcPct val="0"/>
              </a:spcBef>
            </a:pPr>
            <a:r>
              <a:rPr lang="en-US" sz="1400" b="1" dirty="0" smtClean="0">
                <a:solidFill>
                  <a:srgbClr val="C00000"/>
                </a:solidFill>
                <a:latin typeface="Calibri"/>
                <a:cs typeface="Calibri"/>
              </a:rPr>
              <a:t>PROJECT GOAL</a:t>
            </a:r>
            <a:endParaRPr lang="en-US" sz="1400" b="1" dirty="0">
              <a:solidFill>
                <a:srgbClr val="C00000"/>
              </a:solidFill>
              <a:latin typeface="Calibri"/>
              <a:cs typeface="Calibri"/>
            </a:endParaRPr>
          </a:p>
        </p:txBody>
      </p:sp>
      <p:sp>
        <p:nvSpPr>
          <p:cNvPr id="38" name="Text Box 25"/>
          <p:cNvSpPr txBox="1">
            <a:spLocks noChangeArrowheads="1"/>
          </p:cNvSpPr>
          <p:nvPr userDrawn="1"/>
        </p:nvSpPr>
        <p:spPr bwMode="auto">
          <a:xfrm rot="16200000">
            <a:off x="-375308" y="2114295"/>
            <a:ext cx="1135062" cy="179536"/>
          </a:xfrm>
          <a:prstGeom prst="rect">
            <a:avLst/>
          </a:prstGeom>
          <a:noFill/>
          <a:ln w="12700">
            <a:noFill/>
            <a:miter lim="800000"/>
            <a:headEnd/>
            <a:tailEnd/>
          </a:ln>
        </p:spPr>
        <p:txBody>
          <a:bodyPr lIns="0" tIns="0" rIns="0" bIns="0" anchor="ctr">
            <a:prstTxWarp prst="textNoShape">
              <a:avLst/>
            </a:prstTxWarp>
            <a:spAutoFit/>
          </a:bodyPr>
          <a:lstStyle/>
          <a:p>
            <a:pPr>
              <a:lnSpc>
                <a:spcPct val="80000"/>
              </a:lnSpc>
              <a:spcBef>
                <a:spcPct val="0"/>
              </a:spcBef>
            </a:pPr>
            <a:r>
              <a:rPr lang="en-US" sz="1400" b="1" dirty="0">
                <a:solidFill>
                  <a:srgbClr val="C00000"/>
                </a:solidFill>
                <a:latin typeface="Calibri"/>
                <a:cs typeface="Calibri"/>
              </a:rPr>
              <a:t>STATUS QUO</a:t>
            </a:r>
          </a:p>
        </p:txBody>
      </p:sp>
      <p:sp>
        <p:nvSpPr>
          <p:cNvPr id="39" name="Text Box 26"/>
          <p:cNvSpPr txBox="1">
            <a:spLocks noChangeArrowheads="1"/>
          </p:cNvSpPr>
          <p:nvPr userDrawn="1"/>
        </p:nvSpPr>
        <p:spPr bwMode="auto">
          <a:xfrm rot="16200000">
            <a:off x="-668498" y="4839166"/>
            <a:ext cx="1643063" cy="179536"/>
          </a:xfrm>
          <a:prstGeom prst="rect">
            <a:avLst/>
          </a:prstGeom>
          <a:noFill/>
          <a:ln w="12700">
            <a:noFill/>
            <a:miter lim="800000"/>
            <a:headEnd/>
            <a:tailEnd/>
          </a:ln>
        </p:spPr>
        <p:txBody>
          <a:bodyPr lIns="0" tIns="0" rIns="0" bIns="0" anchor="ctr">
            <a:prstTxWarp prst="textNoShape">
              <a:avLst/>
            </a:prstTxWarp>
            <a:spAutoFit/>
          </a:bodyPr>
          <a:lstStyle/>
          <a:p>
            <a:pPr algn="r">
              <a:lnSpc>
                <a:spcPct val="80000"/>
              </a:lnSpc>
              <a:spcBef>
                <a:spcPct val="0"/>
              </a:spcBef>
              <a:tabLst>
                <a:tab pos="1827213" algn="l"/>
              </a:tabLst>
            </a:pPr>
            <a:r>
              <a:rPr lang="en-US" sz="1400" b="1" dirty="0">
                <a:solidFill>
                  <a:srgbClr val="C00000"/>
                </a:solidFill>
                <a:latin typeface="Calibri"/>
                <a:cs typeface="Calibri"/>
              </a:rPr>
              <a:t>NEW </a:t>
            </a:r>
            <a:r>
              <a:rPr lang="en-US" sz="1400" b="1" dirty="0">
                <a:solidFill>
                  <a:srgbClr val="C00000"/>
                </a:solidFill>
                <a:latin typeface="Calibri"/>
                <a:ea typeface="ＭＳ Ｐゴシック" charset="-128"/>
                <a:cs typeface="Calibri"/>
              </a:rPr>
              <a:t>INSIGHTS</a:t>
            </a:r>
          </a:p>
        </p:txBody>
      </p:sp>
      <p:sp>
        <p:nvSpPr>
          <p:cNvPr id="40" name="Text Placeholder 17"/>
          <p:cNvSpPr>
            <a:spLocks noGrp="1"/>
          </p:cNvSpPr>
          <p:nvPr>
            <p:ph type="body" sz="quarter" idx="10"/>
          </p:nvPr>
        </p:nvSpPr>
        <p:spPr>
          <a:xfrm>
            <a:off x="323066" y="1178524"/>
            <a:ext cx="2040673" cy="2270069"/>
          </a:xfrm>
          <a:prstGeom prst="rect">
            <a:avLst/>
          </a:prstGeom>
        </p:spPr>
        <p:txBody>
          <a:bodyPr lIns="0" tIns="0" rIns="0" bIns="0">
            <a:noAutofit/>
          </a:bodyPr>
          <a:lstStyle>
            <a:lvl1pPr marL="114300" indent="-114300">
              <a:buFont typeface="Arial"/>
              <a:buChar char="•"/>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spcBef>
                <a:spcPts val="264"/>
              </a:spcBef>
              <a:buFont typeface="Calibri" pitchFamily="34" charset="0"/>
              <a:buChar char="–"/>
              <a:defRPr sz="1100">
                <a:solidFill>
                  <a:srgbClr val="000000"/>
                </a:solidFill>
                <a:latin typeface="Calibri"/>
                <a:cs typeface="Calibri"/>
              </a:defRPr>
            </a:lvl3pPr>
            <a:lvl4pPr>
              <a:defRPr sz="1050"/>
            </a:lvl4pPr>
            <a:lvl5pPr>
              <a:defRPr sz="1050"/>
            </a:lvl5pPr>
          </a:lstStyle>
          <a:p>
            <a:pPr lvl="0"/>
            <a:r>
              <a:rPr lang="en-US" dirty="0" smtClean="0"/>
              <a:t>Click to edit Master text styles</a:t>
            </a:r>
          </a:p>
          <a:p>
            <a:pPr lvl="2"/>
            <a:r>
              <a:rPr lang="en-US" dirty="0" smtClean="0"/>
              <a:t>Second level</a:t>
            </a:r>
          </a:p>
        </p:txBody>
      </p:sp>
      <p:sp>
        <p:nvSpPr>
          <p:cNvPr id="41" name="Snip Diagonal Corner Rectangle 40"/>
          <p:cNvSpPr/>
          <p:nvPr userDrawn="1"/>
        </p:nvSpPr>
        <p:spPr>
          <a:xfrm>
            <a:off x="2860417" y="1356945"/>
            <a:ext cx="3531116" cy="929056"/>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prstClr val="black"/>
              </a:solidFill>
              <a:latin typeface="Calibri"/>
              <a:cs typeface="Calibri"/>
            </a:endParaRPr>
          </a:p>
        </p:txBody>
      </p:sp>
      <p:sp>
        <p:nvSpPr>
          <p:cNvPr id="42" name="TextBox 41"/>
          <p:cNvSpPr txBox="1"/>
          <p:nvPr userDrawn="1"/>
        </p:nvSpPr>
        <p:spPr>
          <a:xfrm>
            <a:off x="2964687" y="1022408"/>
            <a:ext cx="3322577" cy="338554"/>
          </a:xfrm>
          <a:prstGeom prst="rect">
            <a:avLst/>
          </a:prstGeom>
          <a:noFill/>
        </p:spPr>
        <p:txBody>
          <a:bodyPr wrap="none" rtlCol="0">
            <a:spAutoFit/>
          </a:bodyPr>
          <a:lstStyle/>
          <a:p>
            <a:pPr algn="ctr"/>
            <a:r>
              <a:rPr lang="en-US" sz="1600" b="1" u="sng" dirty="0" smtClean="0">
                <a:solidFill>
                  <a:srgbClr val="C00000"/>
                </a:solidFill>
                <a:latin typeface="Calibri"/>
                <a:cs typeface="Calibri"/>
              </a:rPr>
              <a:t>PROBLEM / NEED BEING ADDRESSED</a:t>
            </a:r>
            <a:endParaRPr lang="en-US" sz="1600" b="1" u="sng" dirty="0">
              <a:solidFill>
                <a:srgbClr val="C00000"/>
              </a:solidFill>
              <a:latin typeface="Calibri"/>
              <a:cs typeface="Calibri"/>
            </a:endParaRPr>
          </a:p>
        </p:txBody>
      </p:sp>
      <p:sp>
        <p:nvSpPr>
          <p:cNvPr id="43" name="Text Placeholder 17"/>
          <p:cNvSpPr>
            <a:spLocks noGrp="1"/>
          </p:cNvSpPr>
          <p:nvPr>
            <p:ph type="body" sz="quarter" idx="14"/>
          </p:nvPr>
        </p:nvSpPr>
        <p:spPr>
          <a:xfrm>
            <a:off x="317438" y="3997235"/>
            <a:ext cx="2040673" cy="2586447"/>
          </a:xfrm>
          <a:prstGeom prst="rect">
            <a:avLst/>
          </a:prstGeom>
        </p:spPr>
        <p:txBody>
          <a:bodyPr lIns="0" tIns="0" rIns="0" bIns="0">
            <a:noAutofit/>
          </a:bodyPr>
          <a:lstStyle>
            <a:lvl1pPr marL="409575" indent="-285750">
              <a:defRPr lang="en-US" sz="1400" b="0" dirty="0" smtClean="0">
                <a:solidFill>
                  <a:srgbClr val="000000"/>
                </a:solidFill>
                <a:latin typeface="Calibri"/>
                <a:ea typeface="ＭＳ Ｐゴシック" charset="0"/>
                <a:cs typeface="Calibri"/>
              </a:defRPr>
            </a:lvl1pPr>
            <a:lvl2pPr marL="111125" indent="-111125">
              <a:defRPr sz="1200"/>
            </a:lvl2pPr>
            <a:lvl3pPr marL="171450" indent="-171450">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4" name="Text Placeholder 17"/>
          <p:cNvSpPr>
            <a:spLocks noGrp="1"/>
          </p:cNvSpPr>
          <p:nvPr>
            <p:ph type="body" sz="quarter" idx="15"/>
          </p:nvPr>
        </p:nvSpPr>
        <p:spPr>
          <a:xfrm>
            <a:off x="6908555" y="1316056"/>
            <a:ext cx="2040673" cy="2302355"/>
          </a:xfrm>
          <a:prstGeom prst="rect">
            <a:avLst/>
          </a:prstGeom>
        </p:spPr>
        <p:txBody>
          <a:bodyPr lIns="0" tIns="0" rIns="0" bIns="0">
            <a:noAutofit/>
          </a:bodyPr>
          <a:lstStyle>
            <a:lvl1pPr marL="285750" indent="-285750">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5" name="Text Placeholder 17"/>
          <p:cNvSpPr>
            <a:spLocks noGrp="1"/>
          </p:cNvSpPr>
          <p:nvPr>
            <p:ph type="body" sz="quarter" idx="16"/>
          </p:nvPr>
        </p:nvSpPr>
        <p:spPr>
          <a:xfrm>
            <a:off x="6904841" y="4203006"/>
            <a:ext cx="2040673" cy="2406802"/>
          </a:xfrm>
          <a:prstGeom prst="rect">
            <a:avLst/>
          </a:prstGeom>
        </p:spPr>
        <p:txBody>
          <a:bodyPr lIns="0" tIns="0" rIns="0" bIns="0">
            <a:noAutofit/>
          </a:bodyPr>
          <a:lstStyle>
            <a:lvl1pPr marL="285750" indent="-285750">
              <a:defRPr lang="en-US" sz="1400" b="0" dirty="0" smtClean="0">
                <a:solidFill>
                  <a:srgbClr val="000000"/>
                </a:solidFill>
                <a:latin typeface="Calibri"/>
                <a:ea typeface="ＭＳ Ｐゴシック" charset="0"/>
                <a:cs typeface="Calibri"/>
              </a:defRPr>
            </a:lvl1pPr>
            <a:lvl2pPr marL="111125" indent="-111125">
              <a:defRPr sz="1200"/>
            </a:lvl2pPr>
            <a:lvl3pPr marL="234950" indent="-111125">
              <a:buFont typeface="Calibri" pitchFamily="34" charset="0"/>
              <a:buChar char="–"/>
              <a:defRPr lang="en-US" sz="1100" dirty="0" smtClean="0">
                <a:solidFill>
                  <a:srgbClr val="000000"/>
                </a:solidFill>
                <a:latin typeface="Calibri"/>
                <a:ea typeface="ＭＳ Ｐゴシック" charset="0"/>
                <a:cs typeface="Calibri"/>
              </a:defRPr>
            </a:lvl3pPr>
            <a:lvl4pPr>
              <a:defRPr sz="1050"/>
            </a:lvl4pPr>
            <a:lvl5pPr>
              <a:defRPr sz="1050"/>
            </a:lvl5pPr>
          </a:lstStyle>
          <a:p>
            <a:pPr marL="114300" lvl="0" indent="-114300" algn="l" rtl="0" eaLnBrk="0" fontAlgn="base" hangingPunct="0">
              <a:spcBef>
                <a:spcPts val="1800"/>
              </a:spcBef>
              <a:spcAft>
                <a:spcPct val="0"/>
              </a:spcAft>
              <a:buFont typeface="Arial"/>
              <a:buChar char="•"/>
            </a:pPr>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6" name="Text Placeholder 33"/>
          <p:cNvSpPr>
            <a:spLocks noGrp="1"/>
          </p:cNvSpPr>
          <p:nvPr>
            <p:ph type="body" sz="quarter" idx="17"/>
          </p:nvPr>
        </p:nvSpPr>
        <p:spPr>
          <a:xfrm>
            <a:off x="2860418" y="1384826"/>
            <a:ext cx="3531114" cy="940363"/>
          </a:xfrm>
          <a:prstGeom prst="rect">
            <a:avLst/>
          </a:prstGeom>
        </p:spPr>
        <p:txBody>
          <a:bodyPr lIns="91440">
            <a:normAutofit/>
          </a:bodyPr>
          <a:lstStyle>
            <a:lvl1pPr marL="0" indent="0">
              <a:buNone/>
              <a:defRPr sz="1600" b="0">
                <a:solidFill>
                  <a:srgbClr val="000000"/>
                </a:solidFill>
                <a:latin typeface="Calibri"/>
                <a:cs typeface="Calibri"/>
              </a:defRPr>
            </a:lvl1pPr>
          </a:lstStyle>
          <a:p>
            <a:pPr lvl="0"/>
            <a:r>
              <a:rPr lang="en-US" dirty="0" smtClean="0"/>
              <a:t>Click to edit Master text styles</a:t>
            </a:r>
          </a:p>
        </p:txBody>
      </p:sp>
      <p:sp>
        <p:nvSpPr>
          <p:cNvPr id="47" name="Text Placeholder 36"/>
          <p:cNvSpPr>
            <a:spLocks noGrp="1"/>
          </p:cNvSpPr>
          <p:nvPr>
            <p:ph type="body" sz="quarter" idx="18"/>
          </p:nvPr>
        </p:nvSpPr>
        <p:spPr>
          <a:xfrm>
            <a:off x="2936566" y="2690951"/>
            <a:ext cx="3378818" cy="4010298"/>
          </a:xfrm>
          <a:prstGeom prst="rect">
            <a:avLst/>
          </a:prstGeom>
        </p:spPr>
        <p:txBody>
          <a:bodyPr lIns="91440">
            <a:normAutofit/>
          </a:bodyPr>
          <a:lstStyle>
            <a:lvl1pPr marL="114300" indent="-114300">
              <a:buFont typeface="Arial"/>
              <a:buChar char="•"/>
              <a:defRPr lang="en-US" sz="1600" b="0" dirty="0" smtClean="0">
                <a:solidFill>
                  <a:srgbClr val="000000"/>
                </a:solidFill>
                <a:latin typeface="Calibri"/>
                <a:ea typeface="ＭＳ Ｐゴシック" charset="0"/>
                <a:cs typeface="Calibri"/>
              </a:defRPr>
            </a:lvl1pPr>
            <a:lvl2pPr marL="409575" indent="-285750">
              <a:defRPr lang="en-US" sz="1400" b="0" dirty="0" smtClean="0">
                <a:solidFill>
                  <a:srgbClr val="000000"/>
                </a:solidFill>
                <a:latin typeface="Calibri"/>
                <a:ea typeface="ＭＳ Ｐゴシック" charset="0"/>
                <a:cs typeface="Calibri"/>
              </a:defRPr>
            </a:lvl2pPr>
            <a:lvl3pPr>
              <a:spcBef>
                <a:spcPts val="336"/>
              </a:spcBef>
              <a:defRPr lang="en-US" sz="1400" dirty="0" smtClean="0">
                <a:solidFill>
                  <a:srgbClr val="000000"/>
                </a:solidFill>
                <a:latin typeface="Calibri"/>
                <a:ea typeface="ＭＳ Ｐゴシック" charset="0"/>
                <a:cs typeface="Calibri"/>
              </a:defRPr>
            </a:lvl3pPr>
          </a:lstStyle>
          <a:p>
            <a:pPr lvl="0"/>
            <a:r>
              <a:rPr lang="en-US" dirty="0" smtClean="0"/>
              <a:t>Click to edit Master text styles</a:t>
            </a:r>
          </a:p>
          <a:p>
            <a:pPr marL="234950" lvl="2" indent="-111125" algn="l" rtl="0" eaLnBrk="0" fontAlgn="base" hangingPunct="0">
              <a:spcBef>
                <a:spcPts val="264"/>
              </a:spcBef>
              <a:spcAft>
                <a:spcPct val="0"/>
              </a:spcAft>
              <a:buSzPct val="90000"/>
              <a:buFont typeface="Calibri" pitchFamily="34" charset="0"/>
              <a:buChar char="–"/>
            </a:pPr>
            <a:r>
              <a:rPr lang="en-US" dirty="0" smtClean="0"/>
              <a:t>Second level</a:t>
            </a:r>
          </a:p>
        </p:txBody>
      </p:sp>
      <p:sp>
        <p:nvSpPr>
          <p:cNvPr id="48" name="AutoShape 2"/>
          <p:cNvSpPr>
            <a:spLocks noChangeAspect="1" noChangeArrowheads="1"/>
          </p:cNvSpPr>
          <p:nvPr userDrawn="1"/>
        </p:nvSpPr>
        <p:spPr bwMode="auto">
          <a:xfrm>
            <a:off x="1007824" y="3518727"/>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a:spcBef>
                <a:spcPct val="0"/>
              </a:spcBef>
            </a:pPr>
            <a:endParaRPr lang="en-US" sz="700" b="1">
              <a:solidFill>
                <a:srgbClr val="952B1D"/>
              </a:solidFill>
              <a:latin typeface="Calibri"/>
              <a:cs typeface="Calibri"/>
            </a:endParaRPr>
          </a:p>
        </p:txBody>
      </p:sp>
      <p:sp>
        <p:nvSpPr>
          <p:cNvPr id="49" name="TextBox 48"/>
          <p:cNvSpPr txBox="1"/>
          <p:nvPr userDrawn="1"/>
        </p:nvSpPr>
        <p:spPr>
          <a:xfrm>
            <a:off x="3019244" y="2364376"/>
            <a:ext cx="3213462" cy="307777"/>
          </a:xfrm>
          <a:prstGeom prst="rect">
            <a:avLst/>
          </a:prstGeom>
          <a:noFill/>
        </p:spPr>
        <p:txBody>
          <a:bodyPr wrap="square" rtlCol="0">
            <a:spAutoFit/>
          </a:bodyPr>
          <a:lstStyle/>
          <a:p>
            <a:pPr algn="ctr" defTabSz="457200" fontAlgn="base">
              <a:spcBef>
                <a:spcPct val="0"/>
              </a:spcBef>
              <a:spcAft>
                <a:spcPct val="0"/>
              </a:spcAft>
              <a:defRPr/>
            </a:pPr>
            <a:r>
              <a:rPr lang="en-US" sz="1400" b="1" dirty="0" smtClean="0">
                <a:solidFill>
                  <a:srgbClr val="C00000"/>
                </a:solidFill>
                <a:latin typeface="Calibri"/>
                <a:ea typeface="ＭＳ Ｐゴシック" charset="-128"/>
                <a:cs typeface="Calibri"/>
              </a:rPr>
              <a:t>PROJECT DESCRIPTION/APPROACH</a:t>
            </a:r>
          </a:p>
        </p:txBody>
      </p:sp>
    </p:spTree>
    <p:extLst>
      <p:ext uri="{BB962C8B-B14F-4D97-AF65-F5344CB8AC3E}">
        <p14:creationId xmlns:p14="http://schemas.microsoft.com/office/powerpoint/2010/main" val="111472224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6"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7"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1722082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5"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6"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Rectangle 7"/>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175866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en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AutoShape 2"/>
          <p:cNvSpPr>
            <a:spLocks noChangeAspect="1" noChangeArrowheads="1"/>
          </p:cNvSpPr>
          <p:nvPr userDrawn="1"/>
        </p:nvSpPr>
        <p:spPr bwMode="auto">
          <a:xfrm>
            <a:off x="7635049" y="3797402"/>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rtl="0" eaLnBrk="1" fontAlgn="base" hangingPunct="1">
              <a:spcBef>
                <a:spcPct val="0"/>
              </a:spcBef>
              <a:spcAft>
                <a:spcPct val="0"/>
              </a:spcAft>
            </a:pPr>
            <a:endParaRPr lang="en-US" sz="700" b="1" kern="1200" dirty="0">
              <a:solidFill>
                <a:srgbClr val="952B1D"/>
              </a:solidFill>
              <a:latin typeface="Century Gothic" charset="0"/>
              <a:ea typeface="+mn-ea"/>
              <a:cs typeface="+mn-cs"/>
            </a:endParaRPr>
          </a:p>
        </p:txBody>
      </p:sp>
      <p:sp>
        <p:nvSpPr>
          <p:cNvPr id="4" name="AutoShape 3"/>
          <p:cNvSpPr>
            <a:spLocks noChangeArrowheads="1"/>
          </p:cNvSpPr>
          <p:nvPr userDrawn="1"/>
        </p:nvSpPr>
        <p:spPr bwMode="auto">
          <a:xfrm>
            <a:off x="6828522" y="1225415"/>
            <a:ext cx="2221358" cy="2497500"/>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a:p>
            <a:pPr marL="114300" indent="-114300" algn="l" defTabSz="457200" rtl="0" fontAlgn="base">
              <a:lnSpc>
                <a:spcPct val="90000"/>
              </a:lnSpc>
              <a:spcBef>
                <a:spcPct val="35000"/>
              </a:spcBef>
              <a:spcAft>
                <a:spcPct val="0"/>
              </a:spcAft>
              <a:buFont typeface="Arial" pitchFamily="-107" charset="0"/>
              <a:buChar char="•"/>
            </a:pPr>
            <a:endParaRPr kumimoji="1" lang="en-US" sz="1000" i="1" kern="1200" dirty="0">
              <a:solidFill>
                <a:schemeClr val="dk1"/>
              </a:solidFill>
              <a:latin typeface="Arial" pitchFamily="-107" charset="0"/>
              <a:ea typeface="+mn-ea"/>
              <a:cs typeface="+mn-cs"/>
            </a:endParaRPr>
          </a:p>
        </p:txBody>
      </p:sp>
      <p:sp>
        <p:nvSpPr>
          <p:cNvPr id="5" name="AutoShape 4"/>
          <p:cNvSpPr>
            <a:spLocks noChangeArrowheads="1"/>
          </p:cNvSpPr>
          <p:nvPr userDrawn="1"/>
        </p:nvSpPr>
        <p:spPr bwMode="auto">
          <a:xfrm>
            <a:off x="2855717" y="2677887"/>
            <a:ext cx="3549650" cy="4023360"/>
          </a:xfrm>
          <a:prstGeom prst="roundRect">
            <a:avLst>
              <a:gd name="adj" fmla="val 7963"/>
            </a:avLst>
          </a:prstGeom>
          <a:ln>
            <a:solidFill>
              <a:schemeClr val="bg1">
                <a:lumMod val="65000"/>
              </a:schemeClr>
            </a:solidFill>
            <a:headEnd/>
            <a:tailEnd/>
          </a:ln>
        </p:spPr>
        <p:style>
          <a:lnRef idx="1">
            <a:schemeClr val="dk1"/>
          </a:lnRef>
          <a:fillRef idx="2">
            <a:schemeClr val="dk1"/>
          </a:fillRef>
          <a:effectRef idx="1">
            <a:schemeClr val="dk1"/>
          </a:effectRef>
          <a:fontRef idx="minor">
            <a:schemeClr val="dk1"/>
          </a:fontRef>
        </p:style>
        <p:txBody>
          <a:bodyPr tIns="91440" bIns="91440">
            <a:prstTxWarp prst="textNoShape">
              <a:avLst/>
            </a:prstTxWarp>
          </a:bodyPr>
          <a:lstStyle/>
          <a:p>
            <a:pPr marL="114300" indent="-114300"/>
            <a:endParaRPr lang="en-US" sz="1200" u="sng" dirty="0">
              <a:latin typeface="Arial" pitchFamily="-107" charset="0"/>
            </a:endParaRPr>
          </a:p>
        </p:txBody>
      </p:sp>
      <p:sp>
        <p:nvSpPr>
          <p:cNvPr id="6" name="AutoShape 6"/>
          <p:cNvSpPr>
            <a:spLocks noChangeArrowheads="1"/>
          </p:cNvSpPr>
          <p:nvPr userDrawn="1"/>
        </p:nvSpPr>
        <p:spPr bwMode="auto">
          <a:xfrm>
            <a:off x="233997" y="3918858"/>
            <a:ext cx="2217040" cy="2743201"/>
          </a:xfrm>
          <a:prstGeom prst="roundRect">
            <a:avLst>
              <a:gd name="adj" fmla="val 11111"/>
            </a:avLst>
          </a:prstGeom>
          <a:ln>
            <a:headEnd/>
            <a:tailEnd/>
          </a:ln>
        </p:spPr>
        <p:style>
          <a:lnRef idx="1">
            <a:schemeClr val="accent5"/>
          </a:lnRef>
          <a:fillRef idx="2">
            <a:schemeClr val="accent5"/>
          </a:fillRef>
          <a:effectRef idx="1">
            <a:schemeClr val="accent5"/>
          </a:effectRef>
          <a:fontRef idx="minor">
            <a:schemeClr val="dk1"/>
          </a:fontRef>
        </p:style>
        <p:txBody>
          <a:bodyPr lIns="100584" tIns="73152" rIns="64008" bIns="82296" anchor="b">
            <a:prstTxWarp prst="textNoShape">
              <a:avLst/>
            </a:prstTxWarp>
          </a:bodyPr>
          <a:lstStyle/>
          <a:p>
            <a:pPr marL="114300" indent="-114300">
              <a:lnSpc>
                <a:spcPct val="90000"/>
              </a:lnSpc>
              <a:spcBef>
                <a:spcPct val="35000"/>
              </a:spcBef>
              <a:buFont typeface="Arial" pitchFamily="-107" charset="0"/>
              <a:buChar char="•"/>
            </a:pPr>
            <a:endParaRPr kumimoji="1" lang="en-US" sz="1000" i="1" dirty="0">
              <a:latin typeface="Arial" pitchFamily="-107" charset="0"/>
            </a:endParaRPr>
          </a:p>
        </p:txBody>
      </p:sp>
      <p:sp>
        <p:nvSpPr>
          <p:cNvPr id="8" name="AutoShape 9"/>
          <p:cNvSpPr>
            <a:spLocks noChangeAspect="1" noChangeArrowheads="1"/>
          </p:cNvSpPr>
          <p:nvPr userDrawn="1"/>
        </p:nvSpPr>
        <p:spPr bwMode="auto">
          <a:xfrm rot="-5400000">
            <a:off x="2369419" y="4306776"/>
            <a:ext cx="615950" cy="363538"/>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rtl="0" eaLnBrk="1" fontAlgn="base" hangingPunct="1">
              <a:spcBef>
                <a:spcPct val="0"/>
              </a:spcBef>
              <a:spcAft>
                <a:spcPct val="0"/>
              </a:spcAft>
            </a:pPr>
            <a:endParaRPr lang="en-US" sz="700" b="1" kern="1200" dirty="0">
              <a:solidFill>
                <a:srgbClr val="952B1D"/>
              </a:solidFill>
              <a:latin typeface="Century Gothic" charset="0"/>
              <a:ea typeface="+mn-ea"/>
              <a:cs typeface="+mn-cs"/>
            </a:endParaRPr>
          </a:p>
        </p:txBody>
      </p:sp>
      <p:sp>
        <p:nvSpPr>
          <p:cNvPr id="9" name="AutoShape 10"/>
          <p:cNvSpPr>
            <a:spLocks noChangeAspect="1" noChangeArrowheads="1"/>
          </p:cNvSpPr>
          <p:nvPr userDrawn="1"/>
        </p:nvSpPr>
        <p:spPr bwMode="auto">
          <a:xfrm rot="-5400000">
            <a:off x="6324700" y="3211843"/>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defTabSz="457200" rtl="0" eaLnBrk="1" fontAlgn="base" hangingPunct="1">
              <a:spcBef>
                <a:spcPct val="0"/>
              </a:spcBef>
              <a:spcAft>
                <a:spcPct val="0"/>
              </a:spcAft>
            </a:pPr>
            <a:endParaRPr lang="en-US" sz="700" b="1" kern="1200" dirty="0">
              <a:solidFill>
                <a:srgbClr val="952B1D"/>
              </a:solidFill>
              <a:latin typeface="Century Gothic" charset="0"/>
              <a:ea typeface="+mn-ea"/>
              <a:cs typeface="+mn-cs"/>
            </a:endParaRPr>
          </a:p>
        </p:txBody>
      </p:sp>
      <p:sp>
        <p:nvSpPr>
          <p:cNvPr id="13" name="Text Box 22"/>
          <p:cNvSpPr txBox="1">
            <a:spLocks noChangeArrowheads="1"/>
          </p:cNvSpPr>
          <p:nvPr userDrawn="1"/>
        </p:nvSpPr>
        <p:spPr bwMode="auto">
          <a:xfrm rot="-5400000">
            <a:off x="5840125" y="2047008"/>
            <a:ext cx="1821680" cy="173935"/>
          </a:xfrm>
          <a:prstGeom prst="rect">
            <a:avLst/>
          </a:prstGeom>
          <a:noFill/>
          <a:ln w="12700">
            <a:noFill/>
            <a:miter lim="800000"/>
            <a:headEnd/>
            <a:tailEnd/>
          </a:ln>
        </p:spPr>
        <p:txBody>
          <a:bodyPr wrap="square" lIns="0" tIns="0" rIns="0" bIns="0" anchor="ctr">
            <a:prstTxWarp prst="textNoShape">
              <a:avLst/>
            </a:prstTxWarp>
            <a:spAutoFit/>
          </a:bodyPr>
          <a:lstStyle/>
          <a:p>
            <a:pPr algn="l">
              <a:lnSpc>
                <a:spcPct val="80000"/>
              </a:lnSpc>
              <a:spcBef>
                <a:spcPct val="0"/>
              </a:spcBef>
            </a:pPr>
            <a:r>
              <a:rPr lang="en-US" sz="1400" b="1" dirty="0">
                <a:solidFill>
                  <a:srgbClr val="C00000"/>
                </a:solidFill>
                <a:latin typeface="+mj-lt"/>
              </a:rPr>
              <a:t>QUANTITATIVE IMPACT</a:t>
            </a:r>
          </a:p>
        </p:txBody>
      </p:sp>
      <p:sp>
        <p:nvSpPr>
          <p:cNvPr id="14" name="Text Box 23"/>
          <p:cNvSpPr txBox="1">
            <a:spLocks noChangeArrowheads="1"/>
          </p:cNvSpPr>
          <p:nvPr userDrawn="1"/>
        </p:nvSpPr>
        <p:spPr bwMode="auto">
          <a:xfrm rot="-5400000">
            <a:off x="5910865" y="4960412"/>
            <a:ext cx="1669045" cy="176651"/>
          </a:xfrm>
          <a:prstGeom prst="rect">
            <a:avLst/>
          </a:prstGeom>
          <a:noFill/>
          <a:ln w="12700">
            <a:noFill/>
            <a:miter lim="800000"/>
            <a:headEnd/>
            <a:tailEnd/>
          </a:ln>
        </p:spPr>
        <p:txBody>
          <a:bodyPr wrap="square" lIns="0" tIns="0" rIns="0" bIns="0" anchor="ctr">
            <a:prstTxWarp prst="textNoShape">
              <a:avLst/>
            </a:prstTxWarp>
            <a:spAutoFit/>
          </a:bodyPr>
          <a:lstStyle/>
          <a:p>
            <a:pPr algn="r">
              <a:lnSpc>
                <a:spcPct val="80000"/>
              </a:lnSpc>
              <a:spcBef>
                <a:spcPct val="0"/>
              </a:spcBef>
            </a:pPr>
            <a:r>
              <a:rPr lang="en-US" sz="1400" b="1" dirty="0" smtClean="0">
                <a:solidFill>
                  <a:srgbClr val="C00000"/>
                </a:solidFill>
                <a:latin typeface="+mj-lt"/>
              </a:rPr>
              <a:t>PROJECT GOAL</a:t>
            </a:r>
            <a:endParaRPr lang="en-US" sz="1400" b="1" dirty="0">
              <a:solidFill>
                <a:srgbClr val="C00000"/>
              </a:solidFill>
              <a:latin typeface="+mj-lt"/>
            </a:endParaRPr>
          </a:p>
        </p:txBody>
      </p:sp>
      <p:sp>
        <p:nvSpPr>
          <p:cNvPr id="15" name="Text Box 25"/>
          <p:cNvSpPr txBox="1">
            <a:spLocks noChangeArrowheads="1"/>
          </p:cNvSpPr>
          <p:nvPr userDrawn="1"/>
        </p:nvSpPr>
        <p:spPr bwMode="auto">
          <a:xfrm rot="-5400000">
            <a:off x="-375308" y="2115737"/>
            <a:ext cx="1135062" cy="176651"/>
          </a:xfrm>
          <a:prstGeom prst="rect">
            <a:avLst/>
          </a:prstGeom>
          <a:noFill/>
          <a:ln w="12700">
            <a:noFill/>
            <a:miter lim="800000"/>
            <a:headEnd/>
            <a:tailEnd/>
          </a:ln>
        </p:spPr>
        <p:txBody>
          <a:bodyPr lIns="0" tIns="0" rIns="0" bIns="0" anchor="ctr">
            <a:prstTxWarp prst="textNoShape">
              <a:avLst/>
            </a:prstTxWarp>
            <a:spAutoFit/>
          </a:bodyPr>
          <a:lstStyle/>
          <a:p>
            <a:pPr>
              <a:lnSpc>
                <a:spcPct val="80000"/>
              </a:lnSpc>
              <a:spcBef>
                <a:spcPct val="0"/>
              </a:spcBef>
            </a:pPr>
            <a:r>
              <a:rPr lang="en-US" sz="1400" b="1" dirty="0">
                <a:solidFill>
                  <a:srgbClr val="C00000"/>
                </a:solidFill>
                <a:latin typeface="+mj-lt"/>
              </a:rPr>
              <a:t>STATUS QUO</a:t>
            </a:r>
          </a:p>
        </p:txBody>
      </p:sp>
      <p:sp>
        <p:nvSpPr>
          <p:cNvPr id="16" name="Text Box 26"/>
          <p:cNvSpPr txBox="1">
            <a:spLocks noChangeArrowheads="1"/>
          </p:cNvSpPr>
          <p:nvPr userDrawn="1"/>
        </p:nvSpPr>
        <p:spPr bwMode="auto">
          <a:xfrm rot="-5400000">
            <a:off x="-668498" y="4840608"/>
            <a:ext cx="1643063" cy="176651"/>
          </a:xfrm>
          <a:prstGeom prst="rect">
            <a:avLst/>
          </a:prstGeom>
          <a:noFill/>
          <a:ln w="12700">
            <a:noFill/>
            <a:miter lim="800000"/>
            <a:headEnd/>
            <a:tailEnd/>
          </a:ln>
        </p:spPr>
        <p:txBody>
          <a:bodyPr lIns="0" tIns="0" rIns="0" bIns="0" anchor="ctr">
            <a:prstTxWarp prst="textNoShape">
              <a:avLst/>
            </a:prstTxWarp>
            <a:spAutoFit/>
          </a:bodyPr>
          <a:lstStyle/>
          <a:p>
            <a:pPr algn="r">
              <a:lnSpc>
                <a:spcPct val="80000"/>
              </a:lnSpc>
              <a:spcBef>
                <a:spcPct val="0"/>
              </a:spcBef>
              <a:tabLst>
                <a:tab pos="1827213" algn="l"/>
              </a:tabLst>
            </a:pPr>
            <a:r>
              <a:rPr lang="en-US" sz="1400" b="1" dirty="0">
                <a:solidFill>
                  <a:srgbClr val="C00000"/>
                </a:solidFill>
                <a:latin typeface="+mj-lt"/>
              </a:rPr>
              <a:t>NEW </a:t>
            </a:r>
            <a:r>
              <a:rPr lang="en-US" sz="1400" b="1" kern="1200" dirty="0">
                <a:solidFill>
                  <a:srgbClr val="C00000"/>
                </a:solidFill>
                <a:latin typeface="+mj-lt"/>
                <a:ea typeface="ＭＳ Ｐゴシック" charset="-128"/>
                <a:cs typeface="ＭＳ Ｐゴシック" charset="-128"/>
              </a:rPr>
              <a:t>INSIGHTS</a:t>
            </a:r>
          </a:p>
        </p:txBody>
      </p:sp>
      <p:sp>
        <p:nvSpPr>
          <p:cNvPr id="18" name="Text Placeholder 17"/>
          <p:cNvSpPr>
            <a:spLocks noGrp="1"/>
          </p:cNvSpPr>
          <p:nvPr userDrawn="1">
            <p:ph type="body" sz="quarter" idx="10"/>
          </p:nvPr>
        </p:nvSpPr>
        <p:spPr>
          <a:xfrm>
            <a:off x="323066" y="1178524"/>
            <a:ext cx="2040673" cy="2270069"/>
          </a:xfrm>
        </p:spPr>
        <p:txBody>
          <a:bodyPr lIns="0" tIns="0" rIns="0" bIns="0">
            <a:noAutofit/>
          </a:bodyPr>
          <a:lstStyle>
            <a:lvl1pPr marL="111125" indent="-111125">
              <a:defRPr sz="1400"/>
            </a:lvl1pPr>
            <a:lvl2pPr marL="111125" indent="-111125">
              <a:defRPr sz="1200"/>
            </a:lvl2pPr>
            <a:lvl3pPr marL="234950" indent="-111125">
              <a:buFont typeface="Calibri" pitchFamily="34" charset="0"/>
              <a:buChar char="–"/>
              <a:defRPr sz="1100"/>
            </a:lvl3pPr>
            <a:lvl4pPr>
              <a:defRPr sz="1050"/>
            </a:lvl4pPr>
            <a:lvl5pPr>
              <a:defRPr sz="1050"/>
            </a:lvl5pPr>
          </a:lstStyle>
          <a:p>
            <a:pPr lvl="0"/>
            <a:r>
              <a:rPr lang="en-US" dirty="0" smtClean="0"/>
              <a:t>Click to edit Master text styles</a:t>
            </a:r>
          </a:p>
          <a:p>
            <a:pPr lvl="2"/>
            <a:r>
              <a:rPr lang="en-US" dirty="0" smtClean="0"/>
              <a:t>Second level</a:t>
            </a:r>
          </a:p>
        </p:txBody>
      </p:sp>
      <p:sp>
        <p:nvSpPr>
          <p:cNvPr id="19" name="Snip Diagonal Corner Rectangle 18"/>
          <p:cNvSpPr/>
          <p:nvPr userDrawn="1"/>
        </p:nvSpPr>
        <p:spPr>
          <a:xfrm>
            <a:off x="2795452" y="1356945"/>
            <a:ext cx="3531116" cy="929056"/>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20" name="TextBox 19"/>
          <p:cNvSpPr txBox="1"/>
          <p:nvPr userDrawn="1"/>
        </p:nvSpPr>
        <p:spPr>
          <a:xfrm>
            <a:off x="2953346" y="1022408"/>
            <a:ext cx="3322577" cy="338554"/>
          </a:xfrm>
          <a:prstGeom prst="rect">
            <a:avLst/>
          </a:prstGeom>
          <a:noFill/>
        </p:spPr>
        <p:txBody>
          <a:bodyPr wrap="none" rtlCol="0">
            <a:spAutoFit/>
          </a:bodyPr>
          <a:lstStyle/>
          <a:p>
            <a:pPr algn="ctr"/>
            <a:r>
              <a:rPr lang="en-US" sz="1600" b="1" u="sng" dirty="0" smtClean="0">
                <a:solidFill>
                  <a:srgbClr val="C00000"/>
                </a:solidFill>
                <a:latin typeface="+mj-lt"/>
              </a:rPr>
              <a:t>PROBLEM</a:t>
            </a:r>
            <a:r>
              <a:rPr lang="en-US" sz="1600" b="1" u="sng" baseline="0" dirty="0" smtClean="0">
                <a:solidFill>
                  <a:srgbClr val="C00000"/>
                </a:solidFill>
                <a:latin typeface="+mj-lt"/>
              </a:rPr>
              <a:t> / NEED BEING ADDRESSED</a:t>
            </a:r>
            <a:endParaRPr lang="en-US" sz="1600" b="1" u="sng" dirty="0">
              <a:solidFill>
                <a:srgbClr val="C00000"/>
              </a:solidFill>
              <a:latin typeface="+mj-lt"/>
            </a:endParaRPr>
          </a:p>
        </p:txBody>
      </p:sp>
      <p:sp>
        <p:nvSpPr>
          <p:cNvPr id="29" name="Text Placeholder 17"/>
          <p:cNvSpPr>
            <a:spLocks noGrp="1"/>
          </p:cNvSpPr>
          <p:nvPr>
            <p:ph type="body" sz="quarter" idx="14"/>
          </p:nvPr>
        </p:nvSpPr>
        <p:spPr>
          <a:xfrm>
            <a:off x="317438" y="3997235"/>
            <a:ext cx="2040673" cy="2586447"/>
          </a:xfrm>
        </p:spPr>
        <p:txBody>
          <a:bodyPr lIns="0" tIns="0" rIns="0" bIns="0">
            <a:noAutofit/>
          </a:bodyPr>
          <a:lstStyle>
            <a:lvl1pPr marL="111125" indent="-111125">
              <a:defRPr sz="1400"/>
            </a:lvl1pPr>
            <a:lvl2pPr marL="111125" indent="-111125">
              <a:defRPr sz="1200"/>
            </a:lvl2pPr>
            <a:lvl3pPr marL="234950" indent="-111125">
              <a:buFont typeface="Calibri" pitchFamily="34" charset="0"/>
              <a:buChar char="–"/>
              <a:defRPr sz="1100"/>
            </a:lvl3pPr>
            <a:lvl4pPr>
              <a:defRPr sz="1050"/>
            </a:lvl4pPr>
            <a:lvl5pPr>
              <a:defRPr sz="1050"/>
            </a:lvl5pPr>
          </a:lstStyle>
          <a:p>
            <a:pPr lvl="0"/>
            <a:r>
              <a:rPr lang="en-US" dirty="0" smtClean="0"/>
              <a:t>Click to edit Master text styles</a:t>
            </a:r>
          </a:p>
          <a:p>
            <a:pPr lvl="2"/>
            <a:r>
              <a:rPr lang="en-US" dirty="0" smtClean="0"/>
              <a:t>Second level</a:t>
            </a:r>
          </a:p>
        </p:txBody>
      </p:sp>
      <p:sp>
        <p:nvSpPr>
          <p:cNvPr id="30" name="Text Placeholder 17"/>
          <p:cNvSpPr>
            <a:spLocks noGrp="1"/>
          </p:cNvSpPr>
          <p:nvPr>
            <p:ph type="body" sz="quarter" idx="15"/>
          </p:nvPr>
        </p:nvSpPr>
        <p:spPr>
          <a:xfrm>
            <a:off x="6908555" y="1316056"/>
            <a:ext cx="2040673" cy="2302355"/>
          </a:xfrm>
        </p:spPr>
        <p:txBody>
          <a:bodyPr lIns="0" tIns="0" rIns="0" bIns="0">
            <a:noAutofit/>
          </a:bodyPr>
          <a:lstStyle>
            <a:lvl1pPr marL="111125" indent="-111125">
              <a:defRPr sz="1400"/>
            </a:lvl1pPr>
            <a:lvl2pPr marL="111125" indent="-111125">
              <a:defRPr sz="1200"/>
            </a:lvl2pPr>
            <a:lvl3pPr marL="234950" indent="-111125">
              <a:buFont typeface="Calibri" pitchFamily="34" charset="0"/>
              <a:buChar char="–"/>
              <a:defRPr sz="1100"/>
            </a:lvl3pPr>
            <a:lvl4pPr>
              <a:defRPr sz="1050"/>
            </a:lvl4pPr>
            <a:lvl5pPr>
              <a:defRPr sz="1050"/>
            </a:lvl5pPr>
          </a:lstStyle>
          <a:p>
            <a:pPr lvl="0"/>
            <a:r>
              <a:rPr lang="en-US" dirty="0" smtClean="0"/>
              <a:t>Click to edit Master text styles</a:t>
            </a:r>
          </a:p>
          <a:p>
            <a:pPr lvl="2"/>
            <a:r>
              <a:rPr lang="en-US" dirty="0" smtClean="0"/>
              <a:t>Second level</a:t>
            </a:r>
          </a:p>
        </p:txBody>
      </p:sp>
      <p:sp>
        <p:nvSpPr>
          <p:cNvPr id="31" name="Text Placeholder 17"/>
          <p:cNvSpPr>
            <a:spLocks noGrp="1"/>
          </p:cNvSpPr>
          <p:nvPr>
            <p:ph type="body" sz="quarter" idx="16"/>
          </p:nvPr>
        </p:nvSpPr>
        <p:spPr>
          <a:xfrm>
            <a:off x="6904841" y="4203006"/>
            <a:ext cx="2040673" cy="2406802"/>
          </a:xfrm>
        </p:spPr>
        <p:txBody>
          <a:bodyPr lIns="0" tIns="0" rIns="0" bIns="0">
            <a:noAutofit/>
          </a:bodyPr>
          <a:lstStyle>
            <a:lvl1pPr marL="111125" indent="-111125">
              <a:defRPr sz="1400"/>
            </a:lvl1pPr>
            <a:lvl2pPr marL="111125" indent="-111125">
              <a:defRPr sz="1200"/>
            </a:lvl2pPr>
            <a:lvl3pPr marL="234950" indent="-111125">
              <a:buFont typeface="Calibri" pitchFamily="34" charset="0"/>
              <a:buChar char="–"/>
              <a:defRPr sz="1100"/>
            </a:lvl3pPr>
            <a:lvl4pPr>
              <a:defRPr sz="1050"/>
            </a:lvl4pPr>
            <a:lvl5pPr>
              <a:defRPr sz="1050"/>
            </a:lvl5pPr>
          </a:lstStyle>
          <a:p>
            <a:pPr lvl="0"/>
            <a:r>
              <a:rPr lang="en-US" dirty="0" smtClean="0"/>
              <a:t>Click to edit Master text styles</a:t>
            </a:r>
          </a:p>
          <a:p>
            <a:pPr lvl="2"/>
            <a:r>
              <a:rPr lang="en-US" dirty="0" smtClean="0"/>
              <a:t>Second level</a:t>
            </a:r>
          </a:p>
        </p:txBody>
      </p:sp>
      <p:sp>
        <p:nvSpPr>
          <p:cNvPr id="34" name="Text Placeholder 33"/>
          <p:cNvSpPr>
            <a:spLocks noGrp="1"/>
          </p:cNvSpPr>
          <p:nvPr>
            <p:ph type="body" sz="quarter" idx="17"/>
          </p:nvPr>
        </p:nvSpPr>
        <p:spPr>
          <a:xfrm>
            <a:off x="2795452" y="1384826"/>
            <a:ext cx="3531114" cy="940363"/>
          </a:xfrm>
        </p:spPr>
        <p:txBody>
          <a:bodyPr>
            <a:normAutofit/>
          </a:bodyPr>
          <a:lstStyle>
            <a:lvl1pPr marL="0" indent="0">
              <a:buNone/>
              <a:defRPr sz="1600"/>
            </a:lvl1pPr>
          </a:lstStyle>
          <a:p>
            <a:pPr lvl="0"/>
            <a:r>
              <a:rPr lang="en-US" dirty="0" smtClean="0"/>
              <a:t>Click to edit Master text styles</a:t>
            </a:r>
          </a:p>
        </p:txBody>
      </p:sp>
      <p:sp>
        <p:nvSpPr>
          <p:cNvPr id="37" name="Text Placeholder 36"/>
          <p:cNvSpPr>
            <a:spLocks noGrp="1"/>
          </p:cNvSpPr>
          <p:nvPr>
            <p:ph type="body" sz="quarter" idx="18"/>
          </p:nvPr>
        </p:nvSpPr>
        <p:spPr>
          <a:xfrm>
            <a:off x="2953482" y="2690951"/>
            <a:ext cx="3378818" cy="4010298"/>
          </a:xfrm>
        </p:spPr>
        <p:txBody>
          <a:bodyPr>
            <a:normAutofit/>
          </a:bodyPr>
          <a:lstStyle>
            <a:lvl1pPr marL="111125" indent="-111125">
              <a:defRPr sz="1600"/>
            </a:lvl1pPr>
            <a:lvl2pPr marL="234950" indent="-111125">
              <a:defRPr sz="1400"/>
            </a:lvl2pPr>
          </a:lstStyle>
          <a:p>
            <a:pPr lvl="0"/>
            <a:r>
              <a:rPr lang="en-US" dirty="0" smtClean="0"/>
              <a:t>Click to edit Master text styles</a:t>
            </a:r>
          </a:p>
          <a:p>
            <a:pPr lvl="1"/>
            <a:r>
              <a:rPr lang="en-US" dirty="0" smtClean="0"/>
              <a:t>Second level</a:t>
            </a:r>
          </a:p>
        </p:txBody>
      </p:sp>
      <p:sp>
        <p:nvSpPr>
          <p:cNvPr id="26" name="AutoShape 2"/>
          <p:cNvSpPr>
            <a:spLocks noChangeAspect="1" noChangeArrowheads="1"/>
          </p:cNvSpPr>
          <p:nvPr userDrawn="1"/>
        </p:nvSpPr>
        <p:spPr bwMode="auto">
          <a:xfrm>
            <a:off x="1007824" y="3518727"/>
            <a:ext cx="615950" cy="363537"/>
          </a:xfrm>
          <a:prstGeom prst="downArrow">
            <a:avLst>
              <a:gd name="adj1" fmla="val 53611"/>
              <a:gd name="adj2" fmla="val 53773"/>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prstTxWarp prst="textNoShape">
              <a:avLst/>
            </a:prstTxWarp>
          </a:bodyPr>
          <a:lstStyle/>
          <a:p>
            <a:pPr algn="ctr" eaLnBrk="1" hangingPunct="1">
              <a:spcBef>
                <a:spcPct val="0"/>
              </a:spcBef>
            </a:pPr>
            <a:endParaRPr lang="en-US" sz="700" b="1" dirty="0">
              <a:solidFill>
                <a:srgbClr val="952B1D"/>
              </a:solidFill>
              <a:latin typeface="Century Gothic" charset="0"/>
            </a:endParaRPr>
          </a:p>
        </p:txBody>
      </p:sp>
      <p:sp>
        <p:nvSpPr>
          <p:cNvPr id="27" name="TextBox 26"/>
          <p:cNvSpPr txBox="1"/>
          <p:nvPr userDrawn="1"/>
        </p:nvSpPr>
        <p:spPr>
          <a:xfrm>
            <a:off x="2965270" y="2364376"/>
            <a:ext cx="3213462" cy="307777"/>
          </a:xfrm>
          <a:prstGeom prst="rect">
            <a:avLst/>
          </a:prstGeom>
          <a:noFill/>
        </p:spPr>
        <p:txBody>
          <a:bodyPr wrap="square" rtlCol="0">
            <a:spAutoFit/>
          </a:bodyPr>
          <a:lstStyle/>
          <a:p>
            <a:pPr marL="0" marR="0" indent="0" algn="ctr" defTabSz="457200" rtl="0" eaLnBrk="1" fontAlgn="base" latinLnBrk="0" hangingPunct="1">
              <a:lnSpc>
                <a:spcPct val="100000"/>
              </a:lnSpc>
              <a:spcBef>
                <a:spcPct val="0"/>
              </a:spcBef>
              <a:spcAft>
                <a:spcPct val="0"/>
              </a:spcAft>
              <a:buClrTx/>
              <a:buSzTx/>
              <a:buFontTx/>
              <a:buNone/>
              <a:tabLst/>
              <a:defRPr/>
            </a:pPr>
            <a:r>
              <a:rPr lang="en-US" sz="1400" b="1" kern="1200" dirty="0" smtClean="0">
                <a:solidFill>
                  <a:srgbClr val="C00000"/>
                </a:solidFill>
                <a:latin typeface="+mj-lt"/>
                <a:ea typeface="ＭＳ Ｐゴシック" charset="-128"/>
                <a:cs typeface="ＭＳ Ｐゴシック" charset="-128"/>
              </a:rPr>
              <a:t>PROJECT DESCRIPTION/APPROACH</a:t>
            </a:r>
          </a:p>
        </p:txBody>
      </p:sp>
      <p:sp>
        <p:nvSpPr>
          <p:cNvPr id="28" name="Rectangle 27"/>
          <p:cNvSpPr/>
          <p:nvPr userDrawn="1"/>
        </p:nvSpPr>
        <p:spPr>
          <a:xfrm>
            <a:off x="8164286" y="705394"/>
            <a:ext cx="979714" cy="24819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50038222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1185275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1065251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7"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90520028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056622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138469273"/>
      </p:ext>
    </p:extLst>
  </p:cSld>
  <p:clrMapOvr>
    <a:masterClrMapping/>
  </p:clrMapOvr>
  <p:timing>
    <p:tnLst>
      <p:par>
        <p:cTn xmlns:p14="http://schemas.microsoft.com/office/powerpoint/2010/mai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53739460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1676400" y="76200"/>
            <a:ext cx="6553200" cy="914400"/>
          </a:xfrm>
          <a:prstGeom prst="rect">
            <a:avLst/>
          </a:prstGeom>
        </p:spPr>
        <p:txBody>
          <a:bodyPr anchor="ctr"/>
          <a:lstStyle>
            <a:lvl1pPr>
              <a:defRPr sz="28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9" name="Content Placeholder 2"/>
          <p:cNvSpPr>
            <a:spLocks noGrp="1"/>
          </p:cNvSpPr>
          <p:nvPr>
            <p:ph idx="1"/>
          </p:nvPr>
        </p:nvSpPr>
        <p:spPr>
          <a:xfrm>
            <a:off x="304800" y="1295400"/>
            <a:ext cx="8610600" cy="4953000"/>
          </a:xfrm>
          <a:prstGeom prst="rect">
            <a:avLst/>
          </a:prstGeom>
        </p:spPr>
        <p:txBody>
          <a:bodyPr/>
          <a:lstStyle>
            <a:lvl1pPr>
              <a:defRPr sz="2000" b="1">
                <a:latin typeface="Arial" pitchFamily="34" charset="0"/>
                <a:cs typeface="Arial" pitchFamily="34" charset="0"/>
              </a:defRPr>
            </a:lvl1pPr>
            <a:lvl2pPr marL="742950" indent="-285750">
              <a:buFont typeface="Wingdings" pitchFamily="2" charset="2"/>
              <a:buChar char="§"/>
              <a:defRPr sz="1800">
                <a:latin typeface="Arial" pitchFamily="34" charset="0"/>
                <a:cs typeface="Arial" pitchFamily="34" charset="0"/>
              </a:defRPr>
            </a:lvl2pPr>
            <a:lvl3pPr marL="1143000" indent="-228600">
              <a:buFont typeface="Wingdings" pitchFamily="2" charset="2"/>
              <a:buChar char="Ø"/>
              <a:defRPr sz="1600">
                <a:latin typeface="Arial" pitchFamily="34" charset="0"/>
                <a:cs typeface="Arial" pitchFamily="34" charset="0"/>
              </a:defRPr>
            </a:lvl3pPr>
            <a:lvl4pPr marL="1600200" indent="-228600">
              <a:buFont typeface="Wingdings" pitchFamily="2" charset="2"/>
              <a:buChar char="v"/>
              <a:defRPr sz="1400">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Rectangle 4"/>
          <p:cNvSpPr/>
          <p:nvPr userDrawn="1"/>
        </p:nvSpPr>
        <p:spPr>
          <a:xfrm>
            <a:off x="0" y="6534615"/>
            <a:ext cx="2263698" cy="32338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31535646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DB4A8348-D322-473D-8DE7-144845920DD0}" type="datetime1">
              <a:rPr lang="en-US" smtClean="0">
                <a:solidFill>
                  <a:prstClr val="black"/>
                </a:solidFill>
                <a:latin typeface="Arial" pitchFamily="34" charset="0"/>
                <a:ea typeface="ＭＳ Ｐゴシック" pitchFamily="34" charset="-128"/>
              </a:rPr>
              <a:pPr defTabSz="457200" fontAlgn="base">
                <a:spcBef>
                  <a:spcPct val="0"/>
                </a:spcBef>
                <a:spcAft>
                  <a:spcPct val="0"/>
                </a:spcAft>
              </a:pPr>
              <a:t>6/22/16</a:t>
            </a:fld>
            <a:endParaRPr lang="en-US" smtClean="0">
              <a:solidFill>
                <a:prstClr val="black"/>
              </a:solidFill>
              <a:latin typeface="Arial" pitchFamily="34" charset="0"/>
              <a:ea typeface="ＭＳ Ｐゴシック" pitchFamily="34" charset="-128"/>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128"/>
                <a:cs typeface="ＭＳ Ｐゴシック" charset="-128"/>
              </a:defRPr>
            </a:lvl1pPr>
          </a:lstStyle>
          <a:p>
            <a:pPr defTabSz="457200" fontAlgn="base">
              <a:spcBef>
                <a:spcPct val="0"/>
              </a:spcBef>
              <a:spcAft>
                <a:spcPct val="0"/>
              </a:spcAft>
              <a:defRPr/>
            </a:pPr>
            <a:endParaRPr lang="en-US">
              <a:solidFill>
                <a:prstClr val="black"/>
              </a:solidFill>
            </a:endParaRPr>
          </a:p>
        </p:txBody>
      </p:sp>
      <p:sp>
        <p:nvSpPr>
          <p:cNvPr id="5"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defTabSz="457200" fontAlgn="base">
              <a:spcBef>
                <a:spcPct val="0"/>
              </a:spcBef>
              <a:spcAft>
                <a:spcPct val="0"/>
              </a:spcAft>
            </a:pPr>
            <a:fld id="{825014FC-AF85-43E9-A329-4B1E18B41162}" type="slidenum">
              <a:rPr lang="en-US" smtClean="0">
                <a:solidFill>
                  <a:prstClr val="black"/>
                </a:solidFill>
                <a:latin typeface="Arial" pitchFamily="34" charset="0"/>
                <a:ea typeface="ＭＳ Ｐゴシック" pitchFamily="34" charset="-128"/>
              </a:rPr>
              <a:pPr defTabSz="457200" fontAlgn="base">
                <a:spcBef>
                  <a:spcPct val="0"/>
                </a:spcBef>
                <a:spcAft>
                  <a:spcPct val="0"/>
                </a:spcAft>
              </a:pPr>
              <a:t>‹#›</a:t>
            </a:fld>
            <a:endParaRPr lang="en-US" smtClean="0">
              <a:solidFill>
                <a:prstClr val="black"/>
              </a:solidFill>
              <a:latin typeface="Arial" pitchFamily="34" charset="0"/>
              <a:ea typeface="ＭＳ Ｐゴシック" pitchFamily="34" charset="-128"/>
            </a:endParaRPr>
          </a:p>
        </p:txBody>
      </p:sp>
    </p:spTree>
    <p:extLst>
      <p:ext uri="{BB962C8B-B14F-4D97-AF65-F5344CB8AC3E}">
        <p14:creationId xmlns:p14="http://schemas.microsoft.com/office/powerpoint/2010/main" val="313745024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EE4BE95-D4C6-4924-BD4B-DC972BE3D5A5}" type="datetimeFigureOut">
              <a:rPr lang="en-US" smtClean="0"/>
              <a:t>6/22/16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9A3D62-70EA-4A20-B3EE-EC547DA07456}" type="slidenum">
              <a:rPr lang="en-US" smtClean="0"/>
              <a:t>‹#›</a:t>
            </a:fld>
            <a:endParaRPr lang="en-US"/>
          </a:p>
        </p:txBody>
      </p:sp>
    </p:spTree>
    <p:extLst>
      <p:ext uri="{BB962C8B-B14F-4D97-AF65-F5344CB8AC3E}">
        <p14:creationId xmlns:p14="http://schemas.microsoft.com/office/powerpoint/2010/main" val="263145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cxnSp>
        <p:nvCxnSpPr>
          <p:cNvPr id="4" name="Straight Connector 3"/>
          <p:cNvCxnSpPr/>
          <p:nvPr userDrawn="1"/>
        </p:nvCxnSpPr>
        <p:spPr>
          <a:xfrm rot="5400000">
            <a:off x="1756318" y="3897351"/>
            <a:ext cx="56090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468351" y="3744958"/>
            <a:ext cx="8251903"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a:off x="379142" y="970157"/>
            <a:ext cx="2182842" cy="307777"/>
          </a:xfrm>
          <a:prstGeom prst="rect">
            <a:avLst/>
          </a:prstGeom>
          <a:noFill/>
        </p:spPr>
        <p:txBody>
          <a:bodyPr wrap="none" rtlCol="0">
            <a:spAutoFit/>
          </a:bodyPr>
          <a:lstStyle/>
          <a:p>
            <a:r>
              <a:rPr lang="en-US" sz="1400" b="1" dirty="0" smtClean="0">
                <a:solidFill>
                  <a:schemeClr val="accent2">
                    <a:lumMod val="75000"/>
                  </a:schemeClr>
                </a:solidFill>
                <a:latin typeface="+mj-lt"/>
              </a:rPr>
              <a:t>Description and Objectives</a:t>
            </a:r>
            <a:endParaRPr lang="en-US" sz="1400" b="1" dirty="0">
              <a:solidFill>
                <a:schemeClr val="accent2">
                  <a:lumMod val="75000"/>
                </a:schemeClr>
              </a:solidFill>
              <a:latin typeface="+mj-lt"/>
            </a:endParaRPr>
          </a:p>
        </p:txBody>
      </p:sp>
      <p:sp>
        <p:nvSpPr>
          <p:cNvPr id="11" name="TextBox 10"/>
          <p:cNvSpPr txBox="1"/>
          <p:nvPr userDrawn="1"/>
        </p:nvSpPr>
        <p:spPr>
          <a:xfrm>
            <a:off x="386572" y="3754247"/>
            <a:ext cx="1939378" cy="307777"/>
          </a:xfrm>
          <a:prstGeom prst="rect">
            <a:avLst/>
          </a:prstGeom>
          <a:noFill/>
        </p:spPr>
        <p:txBody>
          <a:bodyPr wrap="none" rtlCol="0">
            <a:spAutoFit/>
          </a:bodyPr>
          <a:lstStyle/>
          <a:p>
            <a:r>
              <a:rPr lang="en-US" sz="1400" b="1" dirty="0" smtClean="0">
                <a:solidFill>
                  <a:schemeClr val="accent2">
                    <a:lumMod val="75000"/>
                  </a:schemeClr>
                </a:solidFill>
                <a:latin typeface="+mj-lt"/>
              </a:rPr>
              <a:t>Alignment</a:t>
            </a:r>
            <a:r>
              <a:rPr lang="en-US" sz="1400" b="1" baseline="0" dirty="0" smtClean="0">
                <a:solidFill>
                  <a:schemeClr val="accent2">
                    <a:lumMod val="75000"/>
                  </a:schemeClr>
                </a:solidFill>
                <a:latin typeface="+mj-lt"/>
              </a:rPr>
              <a:t> and Infusion</a:t>
            </a:r>
            <a:endParaRPr lang="en-US" sz="1400" b="1" dirty="0">
              <a:solidFill>
                <a:schemeClr val="accent2">
                  <a:lumMod val="75000"/>
                </a:schemeClr>
              </a:solidFill>
              <a:latin typeface="+mj-lt"/>
            </a:endParaRPr>
          </a:p>
        </p:txBody>
      </p:sp>
      <p:sp>
        <p:nvSpPr>
          <p:cNvPr id="14" name="TextBox 13"/>
          <p:cNvSpPr txBox="1"/>
          <p:nvPr userDrawn="1"/>
        </p:nvSpPr>
        <p:spPr>
          <a:xfrm>
            <a:off x="4568283" y="3754245"/>
            <a:ext cx="1546442" cy="307777"/>
          </a:xfrm>
          <a:prstGeom prst="rect">
            <a:avLst/>
          </a:prstGeom>
          <a:noFill/>
        </p:spPr>
        <p:txBody>
          <a:bodyPr wrap="none" rtlCol="0">
            <a:spAutoFit/>
          </a:bodyPr>
          <a:lstStyle/>
          <a:p>
            <a:r>
              <a:rPr lang="en-US" sz="1400" b="1" dirty="0" smtClean="0">
                <a:solidFill>
                  <a:schemeClr val="accent2">
                    <a:lumMod val="75000"/>
                  </a:schemeClr>
                </a:solidFill>
                <a:latin typeface="+mj-lt"/>
              </a:rPr>
              <a:t>Cost</a:t>
            </a:r>
            <a:r>
              <a:rPr lang="en-US" sz="1400" b="1" baseline="0" dirty="0" smtClean="0">
                <a:solidFill>
                  <a:schemeClr val="accent2">
                    <a:lumMod val="75000"/>
                  </a:schemeClr>
                </a:solidFill>
                <a:latin typeface="+mj-lt"/>
              </a:rPr>
              <a:t> and </a:t>
            </a:r>
            <a:r>
              <a:rPr lang="en-US" sz="1400" b="1" dirty="0" smtClean="0">
                <a:solidFill>
                  <a:schemeClr val="accent2">
                    <a:lumMod val="75000"/>
                  </a:schemeClr>
                </a:solidFill>
                <a:latin typeface="+mj-lt"/>
              </a:rPr>
              <a:t>Schedule</a:t>
            </a:r>
            <a:endParaRPr lang="en-US" sz="1400" b="1" dirty="0">
              <a:solidFill>
                <a:schemeClr val="accent2">
                  <a:lumMod val="75000"/>
                </a:schemeClr>
              </a:solidFill>
              <a:latin typeface="+mj-lt"/>
            </a:endParaRPr>
          </a:p>
        </p:txBody>
      </p:sp>
      <p:sp>
        <p:nvSpPr>
          <p:cNvPr id="16" name="Text Placeholder 15"/>
          <p:cNvSpPr>
            <a:spLocks noGrp="1"/>
          </p:cNvSpPr>
          <p:nvPr>
            <p:ph type="body" sz="quarter" idx="10" hasCustomPrompt="1"/>
          </p:nvPr>
        </p:nvSpPr>
        <p:spPr>
          <a:xfrm>
            <a:off x="4738688" y="1058863"/>
            <a:ext cx="3970337" cy="257175"/>
          </a:xfrm>
        </p:spPr>
        <p:txBody>
          <a:bodyPr anchor="ctr">
            <a:noAutofit/>
          </a:bodyPr>
          <a:lstStyle>
            <a:lvl1pPr>
              <a:buNone/>
              <a:defRPr sz="1400" b="1">
                <a:solidFill>
                  <a:schemeClr val="accent2">
                    <a:lumMod val="75000"/>
                  </a:schemeClr>
                </a:solidFill>
              </a:defRPr>
            </a:lvl1pPr>
          </a:lstStyle>
          <a:p>
            <a:pPr lvl="0"/>
            <a:r>
              <a:rPr lang="en-US" dirty="0" smtClean="0"/>
              <a:t>Proposed Technology Approach</a:t>
            </a:r>
          </a:p>
        </p:txBody>
      </p:sp>
      <p:sp>
        <p:nvSpPr>
          <p:cNvPr id="18" name="Text Placeholder 17"/>
          <p:cNvSpPr>
            <a:spLocks noGrp="1"/>
          </p:cNvSpPr>
          <p:nvPr>
            <p:ph type="body" sz="quarter" idx="11"/>
          </p:nvPr>
        </p:nvSpPr>
        <p:spPr>
          <a:xfrm>
            <a:off x="468313" y="1349375"/>
            <a:ext cx="3981450" cy="2286000"/>
          </a:xfrm>
        </p:spPr>
        <p:txBody>
          <a:bodyPr>
            <a:normAutofit/>
          </a:bodyPr>
          <a:lstStyle>
            <a:lvl1pPr marL="111125" indent="-111125">
              <a:defRPr sz="1600"/>
            </a:lvl1pPr>
            <a:lvl2pPr marL="234950" indent="-111125">
              <a:defRPr sz="1400"/>
            </a:lvl2pPr>
            <a:lvl3pPr marL="346075" indent="-111125">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9" name="Text Placeholder 17"/>
          <p:cNvSpPr>
            <a:spLocks noGrp="1"/>
          </p:cNvSpPr>
          <p:nvPr>
            <p:ph type="body" sz="quarter" idx="12"/>
          </p:nvPr>
        </p:nvSpPr>
        <p:spPr>
          <a:xfrm>
            <a:off x="464596" y="4111160"/>
            <a:ext cx="3981450" cy="2286000"/>
          </a:xfrm>
        </p:spPr>
        <p:txBody>
          <a:bodyPr>
            <a:normAutofit/>
          </a:bodyPr>
          <a:lstStyle>
            <a:lvl1pPr marL="111125" indent="-111125">
              <a:defRPr sz="1600"/>
            </a:lvl1pPr>
            <a:lvl2pPr marL="234950" indent="-111125">
              <a:defRPr sz="1400"/>
            </a:lvl2pPr>
            <a:lvl3pPr marL="346075" indent="-111125">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2" name="Content Placeholder 21"/>
          <p:cNvSpPr>
            <a:spLocks noGrp="1"/>
          </p:cNvSpPr>
          <p:nvPr>
            <p:ph sz="quarter" idx="14"/>
          </p:nvPr>
        </p:nvSpPr>
        <p:spPr>
          <a:xfrm>
            <a:off x="4820549" y="4130886"/>
            <a:ext cx="3857625" cy="2263775"/>
          </a:xfrm>
        </p:spPr>
        <p:txBody>
          <a:bodyPr>
            <a:normAutofit/>
          </a:bodyPr>
          <a:lstStyle>
            <a:lvl1pPr marL="111125" indent="-111125">
              <a:defRPr sz="1600"/>
            </a:lvl1pPr>
            <a:lvl2pPr marL="234950" indent="-111125">
              <a:defRPr sz="1400"/>
            </a:lvl2pPr>
            <a:lvl3pPr marL="346075" indent="-111125">
              <a:defRPr sz="1200"/>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23" name="Content Placeholder 21"/>
          <p:cNvSpPr>
            <a:spLocks noGrp="1"/>
          </p:cNvSpPr>
          <p:nvPr>
            <p:ph sz="quarter" idx="15"/>
          </p:nvPr>
        </p:nvSpPr>
        <p:spPr>
          <a:xfrm>
            <a:off x="4794529" y="1372817"/>
            <a:ext cx="3857625" cy="2263775"/>
          </a:xfrm>
        </p:spPr>
        <p:txBody>
          <a:bodyPr>
            <a:normAutofit/>
          </a:bodyPr>
          <a:lstStyle>
            <a:lvl1pPr marL="111125" indent="-111125">
              <a:defRPr sz="1600"/>
            </a:lvl1pPr>
            <a:lvl2pPr marL="234950" indent="-111125">
              <a:defRPr sz="1400"/>
            </a:lvl2pPr>
            <a:lvl3pPr marL="346075" indent="-111125">
              <a:defRPr sz="1200"/>
            </a:lvl3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roduction P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9" name="Picture Placeholder 8"/>
          <p:cNvSpPr>
            <a:spLocks noGrp="1"/>
          </p:cNvSpPr>
          <p:nvPr>
            <p:ph type="pic" sz="quarter" idx="11"/>
          </p:nvPr>
        </p:nvSpPr>
        <p:spPr>
          <a:xfrm>
            <a:off x="3459852" y="1095107"/>
            <a:ext cx="2190750" cy="1630362"/>
          </a:xfrm>
        </p:spPr>
        <p:txBody>
          <a:bodyPr/>
          <a:lstStyle>
            <a:lvl1pPr>
              <a:buNone/>
              <a:defRPr/>
            </a:lvl1pPr>
          </a:lstStyle>
          <a:p>
            <a:endParaRPr lang="en-US" dirty="0"/>
          </a:p>
        </p:txBody>
      </p:sp>
      <p:sp>
        <p:nvSpPr>
          <p:cNvPr id="12" name="Rectangle 11"/>
          <p:cNvSpPr/>
          <p:nvPr userDrawn="1"/>
        </p:nvSpPr>
        <p:spPr>
          <a:xfrm>
            <a:off x="889000" y="2856765"/>
            <a:ext cx="7404100" cy="208353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 Placeholder 13"/>
          <p:cNvSpPr>
            <a:spLocks noGrp="1"/>
          </p:cNvSpPr>
          <p:nvPr>
            <p:ph type="body" sz="quarter" idx="13" hasCustomPrompt="1"/>
          </p:nvPr>
        </p:nvSpPr>
        <p:spPr>
          <a:xfrm>
            <a:off x="2164748" y="2858416"/>
            <a:ext cx="6081625" cy="534626"/>
          </a:xfrm>
        </p:spPr>
        <p:txBody>
          <a:bodyPr lIns="0" tIns="0" bIns="0">
            <a:noAutofit/>
          </a:bodyPr>
          <a:lstStyle>
            <a:lvl1pPr marL="0" indent="0">
              <a:buNone/>
              <a:defRPr sz="1200" b="1" u="none" baseline="0"/>
            </a:lvl1pPr>
          </a:lstStyle>
          <a:p>
            <a:pPr lvl="0"/>
            <a:r>
              <a:rPr lang="en-US" dirty="0" smtClean="0"/>
              <a:t>Idea	Click to edit Master text styles</a:t>
            </a:r>
          </a:p>
        </p:txBody>
      </p:sp>
      <p:sp>
        <p:nvSpPr>
          <p:cNvPr id="15" name="TextBox 14"/>
          <p:cNvSpPr txBox="1"/>
          <p:nvPr userDrawn="1"/>
        </p:nvSpPr>
        <p:spPr>
          <a:xfrm>
            <a:off x="939808" y="2865425"/>
            <a:ext cx="1216317" cy="1661993"/>
          </a:xfrm>
          <a:prstGeom prst="rect">
            <a:avLst/>
          </a:prstGeom>
          <a:noFill/>
          <a:ln>
            <a:noFill/>
          </a:ln>
        </p:spPr>
        <p:txBody>
          <a:bodyPr wrap="square" rtlCol="0">
            <a:spAutoFit/>
          </a:bodyPr>
          <a:lstStyle/>
          <a:p>
            <a:pPr>
              <a:lnSpc>
                <a:spcPct val="100000"/>
              </a:lnSpc>
            </a:pPr>
            <a:r>
              <a:rPr lang="en-US" sz="1200" b="1" i="1" u="sng" dirty="0" smtClean="0">
                <a:latin typeface="+mj-lt"/>
              </a:rPr>
              <a:t>Idea:</a:t>
            </a:r>
          </a:p>
          <a:p>
            <a:pPr>
              <a:lnSpc>
                <a:spcPct val="100000"/>
              </a:lnSpc>
            </a:pPr>
            <a:endParaRPr lang="en-US" sz="1200" b="1" i="1" u="sng" dirty="0" smtClean="0">
              <a:latin typeface="+mj-lt"/>
            </a:endParaRPr>
          </a:p>
          <a:p>
            <a:pPr>
              <a:lnSpc>
                <a:spcPct val="100000"/>
              </a:lnSpc>
            </a:pPr>
            <a:r>
              <a:rPr lang="en-US" sz="1200" b="1" i="1" u="sng" dirty="0" smtClean="0">
                <a:latin typeface="+mj-lt"/>
              </a:rPr>
              <a:t>Approach:</a:t>
            </a:r>
          </a:p>
          <a:p>
            <a:pPr>
              <a:lnSpc>
                <a:spcPct val="100000"/>
              </a:lnSpc>
            </a:pPr>
            <a:endParaRPr lang="en-US" sz="1200" b="1" i="1" u="sng" dirty="0" smtClean="0">
              <a:latin typeface="+mj-lt"/>
            </a:endParaRPr>
          </a:p>
          <a:p>
            <a:pPr>
              <a:lnSpc>
                <a:spcPct val="100000"/>
              </a:lnSpc>
            </a:pPr>
            <a:r>
              <a:rPr lang="en-US" sz="1200" b="1" i="1" u="sng" dirty="0" smtClean="0">
                <a:latin typeface="+mj-lt"/>
              </a:rPr>
              <a:t>Concept:</a:t>
            </a:r>
          </a:p>
          <a:p>
            <a:pPr>
              <a:lnSpc>
                <a:spcPct val="100000"/>
              </a:lnSpc>
            </a:pPr>
            <a:endParaRPr lang="en-US" sz="1200" b="1" i="1" u="sng" dirty="0" smtClean="0">
              <a:latin typeface="+mj-lt"/>
            </a:endParaRPr>
          </a:p>
          <a:p>
            <a:pPr>
              <a:lnSpc>
                <a:spcPct val="100000"/>
              </a:lnSpc>
            </a:pPr>
            <a:r>
              <a:rPr lang="en-US" sz="1200" b="1" i="1" u="sng" dirty="0" smtClean="0">
                <a:latin typeface="+mj-lt"/>
              </a:rPr>
              <a:t>Goal:</a:t>
            </a:r>
          </a:p>
          <a:p>
            <a:pPr>
              <a:lnSpc>
                <a:spcPct val="100000"/>
              </a:lnSpc>
            </a:pPr>
            <a:endParaRPr lang="en-US" sz="1800" b="1" i="1" u="sng" dirty="0">
              <a:latin typeface="+mj-lt"/>
            </a:endParaRPr>
          </a:p>
        </p:txBody>
      </p:sp>
      <p:sp>
        <p:nvSpPr>
          <p:cNvPr id="16" name="Text Placeholder 13"/>
          <p:cNvSpPr>
            <a:spLocks noGrp="1"/>
          </p:cNvSpPr>
          <p:nvPr>
            <p:ph type="body" sz="quarter" idx="14" hasCustomPrompt="1"/>
          </p:nvPr>
        </p:nvSpPr>
        <p:spPr>
          <a:xfrm>
            <a:off x="2174575" y="3411699"/>
            <a:ext cx="6067246" cy="554760"/>
          </a:xfrm>
        </p:spPr>
        <p:txBody>
          <a:bodyPr lIns="0" tIns="0" rIns="91440" bIns="0">
            <a:noAutofit/>
          </a:bodyPr>
          <a:lstStyle>
            <a:lvl1pPr marL="914400" indent="-914400">
              <a:buNone/>
              <a:defRPr sz="1200" b="1" u="none"/>
            </a:lvl1pPr>
          </a:lstStyle>
          <a:p>
            <a:pPr lvl="0"/>
            <a:r>
              <a:rPr lang="en-US" dirty="0" smtClean="0"/>
              <a:t>Approach:	Click to edit Master text styles</a:t>
            </a:r>
          </a:p>
        </p:txBody>
      </p:sp>
      <p:sp>
        <p:nvSpPr>
          <p:cNvPr id="17" name="Text Placeholder 13"/>
          <p:cNvSpPr>
            <a:spLocks noGrp="1"/>
          </p:cNvSpPr>
          <p:nvPr>
            <p:ph type="body" sz="quarter" idx="15" hasCustomPrompt="1"/>
          </p:nvPr>
        </p:nvSpPr>
        <p:spPr>
          <a:xfrm>
            <a:off x="2159000" y="3982240"/>
            <a:ext cx="6067246" cy="557636"/>
          </a:xfrm>
        </p:spPr>
        <p:txBody>
          <a:bodyPr lIns="0" tIns="0" rIns="91440" bIns="0">
            <a:noAutofit/>
          </a:bodyPr>
          <a:lstStyle>
            <a:lvl1pPr marL="914400" indent="-914400">
              <a:buNone/>
              <a:defRPr sz="1200" b="1" u="none"/>
            </a:lvl1pPr>
          </a:lstStyle>
          <a:p>
            <a:pPr lvl="0"/>
            <a:r>
              <a:rPr lang="en-US" dirty="0" smtClean="0"/>
              <a:t>Concept:	Click to edit Master text styles</a:t>
            </a:r>
          </a:p>
        </p:txBody>
      </p:sp>
      <p:sp>
        <p:nvSpPr>
          <p:cNvPr id="18" name="Text Placeholder 13"/>
          <p:cNvSpPr>
            <a:spLocks noGrp="1"/>
          </p:cNvSpPr>
          <p:nvPr>
            <p:ph type="body" sz="quarter" idx="16" hasCustomPrompt="1"/>
          </p:nvPr>
        </p:nvSpPr>
        <p:spPr>
          <a:xfrm>
            <a:off x="2160198" y="4565480"/>
            <a:ext cx="6120202" cy="362120"/>
          </a:xfrm>
        </p:spPr>
        <p:txBody>
          <a:bodyPr lIns="0" tIns="0" rIns="91440" bIns="0">
            <a:noAutofit/>
          </a:bodyPr>
          <a:lstStyle>
            <a:lvl1pPr marL="914400" indent="-914400">
              <a:buNone/>
              <a:defRPr sz="1200" b="1" u="none"/>
            </a:lvl1pPr>
          </a:lstStyle>
          <a:p>
            <a:pPr lvl="0"/>
            <a:r>
              <a:rPr lang="en-US" dirty="0" smtClean="0"/>
              <a:t>Goal:	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46048" y="1566747"/>
            <a:ext cx="40386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566747"/>
            <a:ext cx="40386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nchor="ctr"/>
          <a:lstStyle>
            <a:lvl1pPr>
              <a:defRPr sz="1200"/>
            </a:lvl1pPr>
          </a:lstStyle>
          <a:p>
            <a:fld id="{289CD247-3990-400A-9D11-14197C4789C9}" type="datetimeFigureOut">
              <a:rPr lang="en-US" smtClean="0"/>
              <a:pPr/>
              <a:t>6/22/16</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nchor="ctr"/>
          <a:lstStyle>
            <a:lvl1pPr>
              <a:defRPr sz="1200"/>
            </a:lvl1pPr>
          </a:lstStyle>
          <a:p>
            <a:endParaRPr lang="en-US" dirty="0"/>
          </a:p>
        </p:txBody>
      </p:sp>
      <p:sp>
        <p:nvSpPr>
          <p:cNvPr id="7" name="Slide Number Placeholder 6"/>
          <p:cNvSpPr>
            <a:spLocks noGrp="1"/>
          </p:cNvSpPr>
          <p:nvPr>
            <p:ph type="sldNum" sz="quarter" idx="12"/>
          </p:nvPr>
        </p:nvSpPr>
        <p:spPr>
          <a:xfrm>
            <a:off x="6530898" y="6345198"/>
            <a:ext cx="2133600" cy="365125"/>
          </a:xfrm>
          <a:prstGeom prst="rect">
            <a:avLst/>
          </a:prstGeom>
        </p:spPr>
        <p:txBody>
          <a:bodyPr anchor="ctr"/>
          <a:lstStyle>
            <a:lvl1pPr algn="r">
              <a:defRPr sz="1200"/>
            </a:lvl1pPr>
          </a:lstStyle>
          <a:p>
            <a:fld id="{4336D8BB-1FBA-4ECE-B83B-DC345E7EB0EF}" type="slidenum">
              <a:rPr lang="en-US" smtClean="0"/>
              <a:pPr/>
              <a:t>‹#›</a:t>
            </a:fld>
            <a:endParaRPr lang="en-US" dirty="0"/>
          </a:p>
        </p:txBody>
      </p:sp>
    </p:spTree>
  </p:cSld>
  <p:clrMapOvr>
    <a:masterClrMapping/>
  </p:clrMapOvr>
  <p:hf hdr="0" dt="0"/>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5.xml"/><Relationship Id="rId20" Type="http://schemas.openxmlformats.org/officeDocument/2006/relationships/slideLayout" Target="../slideLayouts/slideLayout36.xml"/><Relationship Id="rId21" Type="http://schemas.openxmlformats.org/officeDocument/2006/relationships/slideLayout" Target="../slideLayouts/slideLayout37.xml"/><Relationship Id="rId22" Type="http://schemas.openxmlformats.org/officeDocument/2006/relationships/slideLayout" Target="../slideLayouts/slideLayout38.xml"/><Relationship Id="rId23" Type="http://schemas.openxmlformats.org/officeDocument/2006/relationships/slideLayout" Target="../slideLayouts/slideLayout39.xml"/><Relationship Id="rId24" Type="http://schemas.openxmlformats.org/officeDocument/2006/relationships/slideLayout" Target="../slideLayouts/slideLayout40.xml"/><Relationship Id="rId25" Type="http://schemas.openxmlformats.org/officeDocument/2006/relationships/slideLayout" Target="../slideLayouts/slideLayout41.xml"/><Relationship Id="rId26" Type="http://schemas.openxmlformats.org/officeDocument/2006/relationships/slideLayout" Target="../slideLayouts/slideLayout42.xml"/><Relationship Id="rId27" Type="http://schemas.openxmlformats.org/officeDocument/2006/relationships/theme" Target="../theme/theme2.xml"/><Relationship Id="rId28" Type="http://schemas.openxmlformats.org/officeDocument/2006/relationships/image" Target="../media/image3.jpeg"/><Relationship Id="rId10" Type="http://schemas.openxmlformats.org/officeDocument/2006/relationships/slideLayout" Target="../slideLayouts/slideLayout26.xml"/><Relationship Id="rId11" Type="http://schemas.openxmlformats.org/officeDocument/2006/relationships/slideLayout" Target="../slideLayouts/slideLayout27.xml"/><Relationship Id="rId12" Type="http://schemas.openxmlformats.org/officeDocument/2006/relationships/slideLayout" Target="../slideLayouts/slideLayout28.xml"/><Relationship Id="rId13" Type="http://schemas.openxmlformats.org/officeDocument/2006/relationships/slideLayout" Target="../slideLayouts/slideLayout29.xml"/><Relationship Id="rId14" Type="http://schemas.openxmlformats.org/officeDocument/2006/relationships/slideLayout" Target="../slideLayouts/slideLayout30.xml"/><Relationship Id="rId15" Type="http://schemas.openxmlformats.org/officeDocument/2006/relationships/slideLayout" Target="../slideLayouts/slideLayout31.xml"/><Relationship Id="rId16" Type="http://schemas.openxmlformats.org/officeDocument/2006/relationships/slideLayout" Target="../slideLayouts/slideLayout32.xml"/><Relationship Id="rId17" Type="http://schemas.openxmlformats.org/officeDocument/2006/relationships/slideLayout" Target="../slideLayouts/slideLayout33.xml"/><Relationship Id="rId18" Type="http://schemas.openxmlformats.org/officeDocument/2006/relationships/slideLayout" Target="../slideLayouts/slideLayout34.xml"/><Relationship Id="rId19" Type="http://schemas.openxmlformats.org/officeDocument/2006/relationships/slideLayout" Target="../slideLayouts/slideLayout35.xml"/><Relationship Id="rId1" Type="http://schemas.openxmlformats.org/officeDocument/2006/relationships/slideLayout" Target="../slideLayouts/slideLayout17.xml"/><Relationship Id="rId2" Type="http://schemas.openxmlformats.org/officeDocument/2006/relationships/slideLayout" Target="../slideLayouts/slideLayout18.xml"/><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slideLayout" Target="../slideLayouts/slideLayout21.xml"/><Relationship Id="rId6" Type="http://schemas.openxmlformats.org/officeDocument/2006/relationships/slideLayout" Target="../slideLayouts/slideLayout22.xml"/><Relationship Id="rId7" Type="http://schemas.openxmlformats.org/officeDocument/2006/relationships/slideLayout" Target="../slideLayouts/slideLayout23.xml"/><Relationship Id="rId8"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51.xml"/><Relationship Id="rId20" Type="http://schemas.openxmlformats.org/officeDocument/2006/relationships/slideLayout" Target="../slideLayouts/slideLayout62.xml"/><Relationship Id="rId21" Type="http://schemas.openxmlformats.org/officeDocument/2006/relationships/slideLayout" Target="../slideLayouts/slideLayout63.xml"/><Relationship Id="rId22" Type="http://schemas.openxmlformats.org/officeDocument/2006/relationships/slideLayout" Target="../slideLayouts/slideLayout64.xml"/><Relationship Id="rId23" Type="http://schemas.openxmlformats.org/officeDocument/2006/relationships/slideLayout" Target="../slideLayouts/slideLayout65.xml"/><Relationship Id="rId24" Type="http://schemas.openxmlformats.org/officeDocument/2006/relationships/slideLayout" Target="../slideLayouts/slideLayout66.xml"/><Relationship Id="rId25" Type="http://schemas.openxmlformats.org/officeDocument/2006/relationships/slideLayout" Target="../slideLayouts/slideLayout67.xml"/><Relationship Id="rId26" Type="http://schemas.openxmlformats.org/officeDocument/2006/relationships/slideLayout" Target="../slideLayouts/slideLayout68.xml"/><Relationship Id="rId27" Type="http://schemas.openxmlformats.org/officeDocument/2006/relationships/slideLayout" Target="../slideLayouts/slideLayout69.xml"/><Relationship Id="rId28" Type="http://schemas.openxmlformats.org/officeDocument/2006/relationships/theme" Target="../theme/theme3.xml"/><Relationship Id="rId29" Type="http://schemas.openxmlformats.org/officeDocument/2006/relationships/image" Target="../media/image3.jpeg"/><Relationship Id="rId10" Type="http://schemas.openxmlformats.org/officeDocument/2006/relationships/slideLayout" Target="../slideLayouts/slideLayout52.xml"/><Relationship Id="rId11" Type="http://schemas.openxmlformats.org/officeDocument/2006/relationships/slideLayout" Target="../slideLayouts/slideLayout53.xml"/><Relationship Id="rId12" Type="http://schemas.openxmlformats.org/officeDocument/2006/relationships/slideLayout" Target="../slideLayouts/slideLayout54.xml"/><Relationship Id="rId13" Type="http://schemas.openxmlformats.org/officeDocument/2006/relationships/slideLayout" Target="../slideLayouts/slideLayout55.xml"/><Relationship Id="rId14" Type="http://schemas.openxmlformats.org/officeDocument/2006/relationships/slideLayout" Target="../slideLayouts/slideLayout56.xml"/><Relationship Id="rId15" Type="http://schemas.openxmlformats.org/officeDocument/2006/relationships/slideLayout" Target="../slideLayouts/slideLayout57.xml"/><Relationship Id="rId16" Type="http://schemas.openxmlformats.org/officeDocument/2006/relationships/slideLayout" Target="../slideLayouts/slideLayout58.xml"/><Relationship Id="rId17" Type="http://schemas.openxmlformats.org/officeDocument/2006/relationships/slideLayout" Target="../slideLayouts/slideLayout59.xml"/><Relationship Id="rId18" Type="http://schemas.openxmlformats.org/officeDocument/2006/relationships/slideLayout" Target="../slideLayouts/slideLayout60.xml"/><Relationship Id="rId19" Type="http://schemas.openxmlformats.org/officeDocument/2006/relationships/slideLayout" Target="../slideLayouts/slideLayout61.xml"/><Relationship Id="rId1" Type="http://schemas.openxmlformats.org/officeDocument/2006/relationships/slideLayout" Target="../slideLayouts/slideLayout43.xml"/><Relationship Id="rId2" Type="http://schemas.openxmlformats.org/officeDocument/2006/relationships/slideLayout" Target="../slideLayouts/slideLayout44.xml"/><Relationship Id="rId3" Type="http://schemas.openxmlformats.org/officeDocument/2006/relationships/slideLayout" Target="../slideLayouts/slideLayout45.xml"/><Relationship Id="rId4" Type="http://schemas.openxmlformats.org/officeDocument/2006/relationships/slideLayout" Target="../slideLayouts/slideLayout46.xml"/><Relationship Id="rId5" Type="http://schemas.openxmlformats.org/officeDocument/2006/relationships/slideLayout" Target="../slideLayouts/slideLayout47.xml"/><Relationship Id="rId6" Type="http://schemas.openxmlformats.org/officeDocument/2006/relationships/slideLayout" Target="../slideLayouts/slideLayout48.xml"/><Relationship Id="rId7" Type="http://schemas.openxmlformats.org/officeDocument/2006/relationships/slideLayout" Target="../slideLayouts/slideLayout49.xml"/><Relationship Id="rId8"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final_black_banner_masters.jpg"/>
          <p:cNvPicPr>
            <a:picLocks noChangeAspect="1"/>
          </p:cNvPicPr>
          <p:nvPr userDrawn="1"/>
        </p:nvPicPr>
        <p:blipFill>
          <a:blip r:embed="rId18" cstate="print"/>
          <a:srcRect/>
          <a:stretch>
            <a:fillRect/>
          </a:stretch>
        </p:blipFill>
        <p:spPr bwMode="auto">
          <a:xfrm>
            <a:off x="0" y="0"/>
            <a:ext cx="9144000" cy="966788"/>
          </a:xfrm>
          <a:prstGeom prst="rect">
            <a:avLst/>
          </a:prstGeom>
          <a:noFill/>
          <a:ln w="9525">
            <a:noFill/>
            <a:miter lim="800000"/>
            <a:headEnd/>
            <a:tailEnd/>
          </a:ln>
        </p:spPr>
      </p:pic>
      <p:sp>
        <p:nvSpPr>
          <p:cNvPr id="2" name="Title Placeholder 1"/>
          <p:cNvSpPr>
            <a:spLocks noGrp="1"/>
          </p:cNvSpPr>
          <p:nvPr>
            <p:ph type="title"/>
          </p:nvPr>
        </p:nvSpPr>
        <p:spPr>
          <a:xfrm>
            <a:off x="1193181" y="0"/>
            <a:ext cx="6690732" cy="970156"/>
          </a:xfrm>
          <a:prstGeom prst="rect">
            <a:avLst/>
          </a:prstGeom>
        </p:spPr>
        <p:txBody>
          <a:bodyPr vert="horz" lIns="91440" tIns="45720" rIns="91440" bIns="45720" rtlCol="0" anchor="ctr" anchorCtr="1">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p:nvPr userDrawn="1"/>
        </p:nvSpPr>
        <p:spPr>
          <a:xfrm>
            <a:off x="3300189" y="6514256"/>
            <a:ext cx="3441968" cy="246221"/>
          </a:xfrm>
          <a:prstGeom prst="rect">
            <a:avLst/>
          </a:prstGeom>
        </p:spPr>
        <p:txBody>
          <a:bodyPr wrap="none">
            <a:spAutoFit/>
          </a:bodyPr>
          <a:lstStyle/>
          <a:p>
            <a:r>
              <a:rPr lang="en-US" sz="1000" i="1" dirty="0" smtClean="0"/>
              <a:t>NSP-</a:t>
            </a:r>
            <a:r>
              <a:rPr lang="en-US" sz="1000" i="1" baseline="0" dirty="0" smtClean="0"/>
              <a:t> Low Cost Upper Stage-Class System Development</a:t>
            </a:r>
            <a:endParaRPr lang="en-US" sz="1000" i="1" dirty="0"/>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56" r:id="rId3"/>
    <p:sldLayoutId id="2147483757" r:id="rId4"/>
    <p:sldLayoutId id="2147483758" r:id="rId5"/>
    <p:sldLayoutId id="2147483767" r:id="rId6"/>
    <p:sldLayoutId id="2147483768" r:id="rId7"/>
    <p:sldLayoutId id="2147483769"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hf hdr="0" dt="0"/>
  <p:txStyles>
    <p:titleStyle>
      <a:lvl1pPr algn="ctr" defTabSz="914400" rtl="0" eaLnBrk="1" latinLnBrk="0" hangingPunct="1">
        <a:spcBef>
          <a:spcPct val="0"/>
        </a:spcBef>
        <a:buNone/>
        <a:defRPr sz="32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descr="Banner OCT template.jpg"/>
          <p:cNvPicPr>
            <a:picLocks noChangeAspect="1"/>
          </p:cNvPicPr>
          <p:nvPr/>
        </p:nvPicPr>
        <p:blipFill>
          <a:blip r:embed="rId28">
            <a:extLst>
              <a:ext uri="{28A0092B-C50C-407E-A947-70E740481C1C}">
                <a14:useLocalDpi xmlns:a14="http://schemas.microsoft.com/office/drawing/2010/main"/>
              </a:ext>
            </a:extLst>
          </a:blip>
          <a:srcRect/>
          <a:stretch>
            <a:fillRect/>
          </a:stretch>
        </p:blipFill>
        <p:spPr bwMode="auto">
          <a:xfrm>
            <a:off x="0" y="0"/>
            <a:ext cx="91440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6394767"/>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 id="2147483812" r:id="rId13"/>
    <p:sldLayoutId id="2147483813" r:id="rId14"/>
    <p:sldLayoutId id="2147483814" r:id="rId15"/>
    <p:sldLayoutId id="2147483815" r:id="rId16"/>
    <p:sldLayoutId id="2147483816" r:id="rId17"/>
    <p:sldLayoutId id="2147483817" r:id="rId18"/>
    <p:sldLayoutId id="2147483818" r:id="rId19"/>
    <p:sldLayoutId id="2147483819" r:id="rId20"/>
    <p:sldLayoutId id="2147483820" r:id="rId21"/>
    <p:sldLayoutId id="2147483821" r:id="rId22"/>
    <p:sldLayoutId id="2147483822" r:id="rId23"/>
    <p:sldLayoutId id="2147483823" r:id="rId24"/>
    <p:sldLayoutId id="2147483824" r:id="rId25"/>
    <p:sldLayoutId id="2147483825" r:id="rId26"/>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descr="Banner OCT template.jpg"/>
          <p:cNvPicPr>
            <a:picLocks noChangeAspect="1"/>
          </p:cNvPicPr>
          <p:nvPr/>
        </p:nvPicPr>
        <p:blipFill>
          <a:blip r:embed="rId29">
            <a:extLst>
              <a:ext uri="{28A0092B-C50C-407E-A947-70E740481C1C}">
                <a14:useLocalDpi xmlns:a14="http://schemas.microsoft.com/office/drawing/2010/main"/>
              </a:ext>
            </a:extLst>
          </a:blip>
          <a:srcRect/>
          <a:stretch>
            <a:fillRect/>
          </a:stretch>
        </p:blipFill>
        <p:spPr bwMode="auto">
          <a:xfrm>
            <a:off x="0" y="0"/>
            <a:ext cx="91440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0353857"/>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 id="2147483785" r:id="rId13"/>
    <p:sldLayoutId id="2147483786" r:id="rId14"/>
    <p:sldLayoutId id="2147483787" r:id="rId15"/>
    <p:sldLayoutId id="2147483788" r:id="rId16"/>
    <p:sldLayoutId id="2147483789" r:id="rId17"/>
    <p:sldLayoutId id="2147483790" r:id="rId18"/>
    <p:sldLayoutId id="2147483791" r:id="rId19"/>
    <p:sldLayoutId id="2147483792" r:id="rId20"/>
    <p:sldLayoutId id="2147483793" r:id="rId21"/>
    <p:sldLayoutId id="2147483794" r:id="rId22"/>
    <p:sldLayoutId id="2147483795" r:id="rId23"/>
    <p:sldLayoutId id="2147483796" r:id="rId24"/>
    <p:sldLayoutId id="2147483797" r:id="rId25"/>
    <p:sldLayoutId id="2147483798" r:id="rId26"/>
    <p:sldLayoutId id="2147483843" r:id="rId27"/>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image" Target="../media/image6.png"/><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9.xml"/><Relationship Id="rId2" Type="http://schemas.openxmlformats.org/officeDocument/2006/relationships/notesSlide" Target="../notesSlides/notesSlide1.xml"/><Relationship Id="rId3"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2 Agenda</a:t>
            </a:r>
            <a:br>
              <a:rPr lang="en-US" dirty="0" smtClean="0"/>
            </a:br>
            <a:r>
              <a:rPr lang="en-US" dirty="0" smtClean="0"/>
              <a:t>June 22, 2016</a:t>
            </a:r>
            <a:endParaRPr lang="en-US" dirty="0"/>
          </a:p>
        </p:txBody>
      </p:sp>
      <p:pic>
        <p:nvPicPr>
          <p:cNvPr id="4" name="Picture 3"/>
          <p:cNvPicPr>
            <a:picLocks noChangeAspect="1"/>
          </p:cNvPicPr>
          <p:nvPr/>
        </p:nvPicPr>
        <p:blipFill rotWithShape="1">
          <a:blip r:embed="rId2"/>
          <a:srcRect t="6044"/>
          <a:stretch/>
        </p:blipFill>
        <p:spPr>
          <a:xfrm>
            <a:off x="0" y="1680426"/>
            <a:ext cx="9144000" cy="4640719"/>
          </a:xfrm>
          <a:prstGeom prst="rect">
            <a:avLst/>
          </a:prstGeom>
        </p:spPr>
      </p:pic>
    </p:spTree>
    <p:extLst>
      <p:ext uri="{BB962C8B-B14F-4D97-AF65-F5344CB8AC3E}">
        <p14:creationId xmlns:p14="http://schemas.microsoft.com/office/powerpoint/2010/main" val="14214805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4"/>
          <p:cNvPicPr>
            <a:picLocks noChangeAspect="1"/>
          </p:cNvPicPr>
          <p:nvPr/>
        </p:nvPicPr>
        <p:blipFill rotWithShape="1">
          <a:blip r:embed="rId2"/>
          <a:srcRect t="21548"/>
          <a:stretch/>
        </p:blipFill>
        <p:spPr>
          <a:xfrm>
            <a:off x="0" y="1308416"/>
            <a:ext cx="9144000" cy="5043980"/>
          </a:xfrm>
          <a:prstGeom prst="rect">
            <a:avLst/>
          </a:prstGeom>
        </p:spPr>
      </p:pic>
      <p:sp>
        <p:nvSpPr>
          <p:cNvPr id="6" name="TextBox 5"/>
          <p:cNvSpPr txBox="1"/>
          <p:nvPr/>
        </p:nvSpPr>
        <p:spPr>
          <a:xfrm>
            <a:off x="2068733" y="-78564"/>
            <a:ext cx="988672" cy="461665"/>
          </a:xfrm>
          <a:prstGeom prst="rect">
            <a:avLst/>
          </a:prstGeom>
          <a:noFill/>
        </p:spPr>
        <p:txBody>
          <a:bodyPr wrap="none" rtlCol="0">
            <a:spAutoFit/>
          </a:bodyPr>
          <a:lstStyle/>
          <a:p>
            <a:r>
              <a:rPr lang="en-US" dirty="0" smtClean="0"/>
              <a:t>Day 1</a:t>
            </a:r>
            <a:endParaRPr lang="en-US" dirty="0"/>
          </a:p>
        </p:txBody>
      </p:sp>
      <p:pic>
        <p:nvPicPr>
          <p:cNvPr id="9" name="Picture 8"/>
          <p:cNvPicPr>
            <a:picLocks noChangeAspect="1"/>
          </p:cNvPicPr>
          <p:nvPr/>
        </p:nvPicPr>
        <p:blipFill>
          <a:blip r:embed="rId3"/>
          <a:stretch>
            <a:fillRect/>
          </a:stretch>
        </p:blipFill>
        <p:spPr>
          <a:xfrm>
            <a:off x="0" y="0"/>
            <a:ext cx="9029700" cy="1104900"/>
          </a:xfrm>
          <a:prstGeom prst="rect">
            <a:avLst/>
          </a:prstGeom>
        </p:spPr>
      </p:pic>
    </p:spTree>
    <p:extLst>
      <p:ext uri="{BB962C8B-B14F-4D97-AF65-F5344CB8AC3E}">
        <p14:creationId xmlns:p14="http://schemas.microsoft.com/office/powerpoint/2010/main" val="369096128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7840" y="194047"/>
            <a:ext cx="6553200" cy="914400"/>
          </a:xfrm>
        </p:spPr>
        <p:txBody>
          <a:bodyPr/>
          <a:lstStyle/>
          <a:p>
            <a:r>
              <a:rPr lang="en-US" b="1" i="1" dirty="0"/>
              <a:t>Advanced Aerospace Materials: </a:t>
            </a:r>
            <a:br>
              <a:rPr lang="en-US" b="1" i="1" dirty="0"/>
            </a:br>
            <a:r>
              <a:rPr lang="en-US" b="1" i="1" dirty="0"/>
              <a:t>“Beyond The Next” Workshop</a:t>
            </a:r>
            <a:r>
              <a:rPr lang="en-US" dirty="0"/>
              <a:t/>
            </a:r>
            <a:br>
              <a:rPr lang="en-US" dirty="0"/>
            </a:br>
            <a:endParaRPr lang="en-US" dirty="0"/>
          </a:p>
        </p:txBody>
      </p:sp>
      <p:sp>
        <p:nvSpPr>
          <p:cNvPr id="3" name="Content Placeholder 2"/>
          <p:cNvSpPr>
            <a:spLocks noGrp="1"/>
          </p:cNvSpPr>
          <p:nvPr>
            <p:ph idx="1"/>
          </p:nvPr>
        </p:nvSpPr>
        <p:spPr>
          <a:xfrm>
            <a:off x="330851" y="2106535"/>
            <a:ext cx="8610600" cy="1234978"/>
          </a:xfrm>
        </p:spPr>
        <p:txBody>
          <a:bodyPr/>
          <a:lstStyle/>
          <a:p>
            <a:pPr lvl="0"/>
            <a:r>
              <a:rPr lang="en-US" i="1" dirty="0" smtClean="0">
                <a:solidFill>
                  <a:srgbClr val="CC0000"/>
                </a:solidFill>
              </a:rPr>
              <a:t>What new materials with high performance structural properties are on the horizon beyond current development efforts?  </a:t>
            </a:r>
          </a:p>
          <a:p>
            <a:pPr marL="0" indent="0">
              <a:buNone/>
            </a:pPr>
            <a:endParaRPr lang="en-US" i="1" dirty="0">
              <a:solidFill>
                <a:srgbClr val="CC0000"/>
              </a:solidFill>
            </a:endParaRPr>
          </a:p>
        </p:txBody>
      </p:sp>
      <p:sp>
        <p:nvSpPr>
          <p:cNvPr id="5" name="TextBox 4"/>
          <p:cNvSpPr txBox="1"/>
          <p:nvPr/>
        </p:nvSpPr>
        <p:spPr>
          <a:xfrm>
            <a:off x="91653" y="1387969"/>
            <a:ext cx="9052347" cy="830997"/>
          </a:xfrm>
          <a:prstGeom prst="rect">
            <a:avLst/>
          </a:prstGeom>
          <a:noFill/>
        </p:spPr>
        <p:txBody>
          <a:bodyPr wrap="square" rtlCol="0">
            <a:spAutoFit/>
          </a:bodyPr>
          <a:lstStyle/>
          <a:p>
            <a:pPr algn="ctr"/>
            <a:r>
              <a:rPr lang="en-US" u="sng" dirty="0" smtClean="0"/>
              <a:t>Day 2 Breakout Sessions</a:t>
            </a:r>
            <a:endParaRPr lang="en-US" dirty="0"/>
          </a:p>
          <a:p>
            <a:pPr algn="ctr"/>
            <a:endParaRPr lang="en-US" dirty="0"/>
          </a:p>
        </p:txBody>
      </p:sp>
      <p:sp>
        <p:nvSpPr>
          <p:cNvPr id="6" name="Content Placeholder 2"/>
          <p:cNvSpPr txBox="1">
            <a:spLocks/>
          </p:cNvSpPr>
          <p:nvPr/>
        </p:nvSpPr>
        <p:spPr>
          <a:xfrm>
            <a:off x="303515" y="3044683"/>
            <a:ext cx="8610600" cy="1319788"/>
          </a:xfrm>
          <a:prstGeom prst="rect">
            <a:avLst/>
          </a:prstGeom>
        </p:spPr>
        <p:txBody>
          <a:bodyPr/>
          <a:lstStyle>
            <a:lvl1pPr marL="342900" indent="-342900" algn="l" defTabSz="457200" rtl="0" eaLnBrk="0" fontAlgn="base" hangingPunct="0">
              <a:spcBef>
                <a:spcPct val="20000"/>
              </a:spcBef>
              <a:spcAft>
                <a:spcPct val="0"/>
              </a:spcAft>
              <a:buFont typeface="Arial" pitchFamily="34" charset="0"/>
              <a:buChar char="•"/>
              <a:defRPr sz="2000" b="1" kern="1200">
                <a:solidFill>
                  <a:schemeClr val="tx1"/>
                </a:solidFill>
                <a:latin typeface="Arial" pitchFamily="34" charset="0"/>
                <a:ea typeface="ＭＳ Ｐゴシック" charset="-128"/>
                <a:cs typeface="Arial" pitchFamily="34" charset="0"/>
              </a:defRPr>
            </a:lvl1pPr>
            <a:lvl2pPr marL="742950" indent="-285750" algn="l" defTabSz="457200" rtl="0" eaLnBrk="0" fontAlgn="base" hangingPunct="0">
              <a:spcBef>
                <a:spcPct val="20000"/>
              </a:spcBef>
              <a:spcAft>
                <a:spcPct val="0"/>
              </a:spcAft>
              <a:buFont typeface="Wingdings" pitchFamily="2" charset="2"/>
              <a:buChar char="§"/>
              <a:defRPr sz="1800" kern="1200">
                <a:solidFill>
                  <a:schemeClr val="tx1"/>
                </a:solidFill>
                <a:latin typeface="Arial" pitchFamily="34" charset="0"/>
                <a:ea typeface="ＭＳ Ｐゴシック" charset="-128"/>
                <a:cs typeface="Arial" pitchFamily="34" charset="0"/>
              </a:defRPr>
            </a:lvl2pPr>
            <a:lvl3pPr marL="1143000" indent="-228600" algn="l" defTabSz="457200" rtl="0" eaLnBrk="0" fontAlgn="base" hangingPunct="0">
              <a:spcBef>
                <a:spcPct val="20000"/>
              </a:spcBef>
              <a:spcAft>
                <a:spcPct val="0"/>
              </a:spcAft>
              <a:buFont typeface="Wingdings" pitchFamily="2" charset="2"/>
              <a:buChar char="Ø"/>
              <a:defRPr sz="1600" kern="1200">
                <a:solidFill>
                  <a:schemeClr val="tx1"/>
                </a:solidFill>
                <a:latin typeface="Arial" pitchFamily="34" charset="0"/>
                <a:ea typeface="ＭＳ Ｐゴシック" charset="-128"/>
                <a:cs typeface="Arial" pitchFamily="34" charset="0"/>
              </a:defRPr>
            </a:lvl3pPr>
            <a:lvl4pPr marL="1600200" indent="-228600" algn="l" defTabSz="457200" rtl="0" eaLnBrk="0" fontAlgn="base" hangingPunct="0">
              <a:spcBef>
                <a:spcPct val="20000"/>
              </a:spcBef>
              <a:spcAft>
                <a:spcPct val="0"/>
              </a:spcAft>
              <a:buFont typeface="Wingdings" pitchFamily="2" charset="2"/>
              <a:buChar char="v"/>
              <a:defRPr sz="1400" kern="1200">
                <a:solidFill>
                  <a:schemeClr val="tx1"/>
                </a:solidFill>
                <a:latin typeface="Arial" pitchFamily="34" charset="0"/>
                <a:ea typeface="ＭＳ Ｐゴシック" charset="-128"/>
                <a:cs typeface="Arial" pitchFamily="34"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ＭＳ Ｐゴシック"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i="1" dirty="0" smtClean="0">
                <a:solidFill>
                  <a:srgbClr val="CC0000"/>
                </a:solidFill>
              </a:rPr>
              <a:t>What new combinatorial processing methods can be used to create new materials?  </a:t>
            </a:r>
          </a:p>
          <a:p>
            <a:endParaRPr lang="en-US" i="1" dirty="0">
              <a:solidFill>
                <a:srgbClr val="CC0000"/>
              </a:solidFill>
            </a:endParaRPr>
          </a:p>
        </p:txBody>
      </p:sp>
      <p:sp>
        <p:nvSpPr>
          <p:cNvPr id="7" name="Content Placeholder 2"/>
          <p:cNvSpPr txBox="1">
            <a:spLocks/>
          </p:cNvSpPr>
          <p:nvPr/>
        </p:nvSpPr>
        <p:spPr>
          <a:xfrm>
            <a:off x="304934" y="3976248"/>
            <a:ext cx="8610600" cy="3431545"/>
          </a:xfrm>
          <a:prstGeom prst="rect">
            <a:avLst/>
          </a:prstGeom>
        </p:spPr>
        <p:txBody>
          <a:bodyPr/>
          <a:lstStyle>
            <a:lvl1pPr marL="342900" indent="-342900" algn="l" defTabSz="457200" rtl="0" eaLnBrk="0" fontAlgn="base" hangingPunct="0">
              <a:spcBef>
                <a:spcPct val="20000"/>
              </a:spcBef>
              <a:spcAft>
                <a:spcPct val="0"/>
              </a:spcAft>
              <a:buFont typeface="Arial" pitchFamily="34" charset="0"/>
              <a:buChar char="•"/>
              <a:defRPr sz="2000" b="1" kern="1200">
                <a:solidFill>
                  <a:schemeClr val="tx1"/>
                </a:solidFill>
                <a:latin typeface="Arial" pitchFamily="34" charset="0"/>
                <a:ea typeface="ＭＳ Ｐゴシック" charset="-128"/>
                <a:cs typeface="Arial" pitchFamily="34" charset="0"/>
              </a:defRPr>
            </a:lvl1pPr>
            <a:lvl2pPr marL="742950" indent="-285750" algn="l" defTabSz="457200" rtl="0" eaLnBrk="0" fontAlgn="base" hangingPunct="0">
              <a:spcBef>
                <a:spcPct val="20000"/>
              </a:spcBef>
              <a:spcAft>
                <a:spcPct val="0"/>
              </a:spcAft>
              <a:buFont typeface="Wingdings" pitchFamily="2" charset="2"/>
              <a:buChar char="§"/>
              <a:defRPr sz="1800" kern="1200">
                <a:solidFill>
                  <a:schemeClr val="tx1"/>
                </a:solidFill>
                <a:latin typeface="Arial" pitchFamily="34" charset="0"/>
                <a:ea typeface="ＭＳ Ｐゴシック" charset="-128"/>
                <a:cs typeface="Arial" pitchFamily="34" charset="0"/>
              </a:defRPr>
            </a:lvl2pPr>
            <a:lvl3pPr marL="1143000" indent="-228600" algn="l" defTabSz="457200" rtl="0" eaLnBrk="0" fontAlgn="base" hangingPunct="0">
              <a:spcBef>
                <a:spcPct val="20000"/>
              </a:spcBef>
              <a:spcAft>
                <a:spcPct val="0"/>
              </a:spcAft>
              <a:buFont typeface="Wingdings" pitchFamily="2" charset="2"/>
              <a:buChar char="Ø"/>
              <a:defRPr sz="1600" kern="1200">
                <a:solidFill>
                  <a:schemeClr val="tx1"/>
                </a:solidFill>
                <a:latin typeface="Arial" pitchFamily="34" charset="0"/>
                <a:ea typeface="ＭＳ Ｐゴシック" charset="-128"/>
                <a:cs typeface="Arial" pitchFamily="34" charset="0"/>
              </a:defRPr>
            </a:lvl3pPr>
            <a:lvl4pPr marL="1600200" indent="-228600" algn="l" defTabSz="457200" rtl="0" eaLnBrk="0" fontAlgn="base" hangingPunct="0">
              <a:spcBef>
                <a:spcPct val="20000"/>
              </a:spcBef>
              <a:spcAft>
                <a:spcPct val="0"/>
              </a:spcAft>
              <a:buFont typeface="Wingdings" pitchFamily="2" charset="2"/>
              <a:buChar char="v"/>
              <a:defRPr sz="1400" kern="1200">
                <a:solidFill>
                  <a:schemeClr val="tx1"/>
                </a:solidFill>
                <a:latin typeface="Arial" pitchFamily="34" charset="0"/>
                <a:ea typeface="ＭＳ Ｐゴシック" charset="-128"/>
                <a:cs typeface="Arial" pitchFamily="34"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ＭＳ Ｐゴシック"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i="1" dirty="0" smtClean="0">
                <a:solidFill>
                  <a:srgbClr val="CC0000"/>
                </a:solidFill>
              </a:rPr>
              <a:t>How can computational methods be used to accelerate the design, synthesis, processing, characterization, fabrication and testing of new materials?</a:t>
            </a:r>
          </a:p>
          <a:p>
            <a:endParaRPr lang="en-US" i="1" dirty="0">
              <a:solidFill>
                <a:srgbClr val="CC0000"/>
              </a:solidFill>
            </a:endParaRPr>
          </a:p>
        </p:txBody>
      </p:sp>
    </p:spTree>
    <p:extLst>
      <p:ext uri="{BB962C8B-B14F-4D97-AF65-F5344CB8AC3E}">
        <p14:creationId xmlns:p14="http://schemas.microsoft.com/office/powerpoint/2010/main" val="1390411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10"/>
          </p:nvPr>
        </p:nvSpPr>
        <p:spPr>
          <a:ln/>
        </p:spPr>
        <p:txBody>
          <a:bodyPr/>
          <a:lstStyle/>
          <a:p>
            <a:pPr>
              <a:defRPr/>
            </a:pPr>
            <a:fld id="{C03C4DAA-BFE3-4348-A3B0-72CC10F6CB27}" type="slidenum">
              <a:rPr lang="en-US"/>
              <a:pPr>
                <a:defRPr/>
              </a:pPr>
              <a:t>3</a:t>
            </a:fld>
            <a:endParaRPr lang="en-US"/>
          </a:p>
        </p:txBody>
      </p:sp>
      <p:sp>
        <p:nvSpPr>
          <p:cNvPr id="138243" name="Text Box 2"/>
          <p:cNvSpPr>
            <a:spLocks noGrp="1" noChangeArrowheads="1"/>
          </p:cNvSpPr>
          <p:nvPr>
            <p:ph type="title"/>
          </p:nvPr>
        </p:nvSpPr>
        <p:spPr>
          <a:xfrm>
            <a:off x="16042" y="228600"/>
            <a:ext cx="9144000" cy="592138"/>
          </a:xfrm>
          <a:noFill/>
        </p:spPr>
        <p:txBody>
          <a:bodyPr lIns="90488" tIns="44450" rIns="90488" bIns="44450" anchor="b">
            <a:normAutofit fontScale="90000"/>
          </a:bodyPr>
          <a:lstStyle/>
          <a:p>
            <a:pPr eaLnBrk="1" hangingPunct="1"/>
            <a:r>
              <a:rPr lang="en-US" altLang="en-US" dirty="0" err="1" smtClean="0">
                <a:solidFill>
                  <a:schemeClr val="bg1"/>
                </a:solidFill>
              </a:rPr>
              <a:t>BlueSky</a:t>
            </a:r>
            <a:endParaRPr lang="en-US" altLang="en-US" dirty="0" smtClean="0">
              <a:solidFill>
                <a:schemeClr val="bg1"/>
              </a:solidFill>
            </a:endParaRPr>
          </a:p>
        </p:txBody>
      </p:sp>
      <p:sp>
        <p:nvSpPr>
          <p:cNvPr id="138244" name="Rectangle 3"/>
          <p:cNvSpPr>
            <a:spLocks noChangeArrowheads="1"/>
          </p:cNvSpPr>
          <p:nvPr/>
        </p:nvSpPr>
        <p:spPr bwMode="auto">
          <a:xfrm>
            <a:off x="1092200" y="1439863"/>
            <a:ext cx="7048500" cy="3055937"/>
          </a:xfrm>
          <a:prstGeom prst="rect">
            <a:avLst/>
          </a:prstGeom>
          <a:solidFill>
            <a:srgbClr val="0033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buFont typeface="Wingdings" pitchFamily="2" charset="2"/>
              <a:buNone/>
            </a:pPr>
            <a:endParaRPr lang="en-US" altLang="en-US" sz="2600" b="1">
              <a:solidFill>
                <a:schemeClr val="bg1"/>
              </a:solidFill>
            </a:endParaRPr>
          </a:p>
          <a:p>
            <a:pPr eaLnBrk="1" hangingPunct="1">
              <a:spcBef>
                <a:spcPct val="20000"/>
              </a:spcBef>
              <a:buFont typeface="Wingdings" pitchFamily="2" charset="2"/>
              <a:buNone/>
            </a:pPr>
            <a:endParaRPr lang="en-US" altLang="en-US" sz="2600" b="1">
              <a:solidFill>
                <a:schemeClr val="bg1"/>
              </a:solidFill>
            </a:endParaRPr>
          </a:p>
          <a:p>
            <a:pPr eaLnBrk="1" hangingPunct="1">
              <a:spcBef>
                <a:spcPct val="20000"/>
              </a:spcBef>
              <a:buFont typeface="Wingdings" pitchFamily="2" charset="2"/>
              <a:buChar char="§"/>
            </a:pPr>
            <a:r>
              <a:rPr lang="en-US" altLang="en-US" sz="2400">
                <a:solidFill>
                  <a:schemeClr val="bg1"/>
                </a:solidFill>
              </a:rPr>
              <a:t>Develops highly creative solutions to a problem</a:t>
            </a:r>
          </a:p>
          <a:p>
            <a:pPr eaLnBrk="1" hangingPunct="1">
              <a:spcBef>
                <a:spcPct val="20000"/>
              </a:spcBef>
              <a:buFont typeface="Wingdings" pitchFamily="2" charset="2"/>
              <a:buChar char="§"/>
            </a:pPr>
            <a:r>
              <a:rPr lang="en-US" altLang="en-US" sz="2400">
                <a:solidFill>
                  <a:schemeClr val="bg1"/>
                </a:solidFill>
              </a:rPr>
              <a:t>Invites the experience of the group into play</a:t>
            </a:r>
          </a:p>
          <a:p>
            <a:pPr eaLnBrk="1" hangingPunct="1">
              <a:spcBef>
                <a:spcPct val="20000"/>
              </a:spcBef>
              <a:buFont typeface="Wingdings" pitchFamily="2" charset="2"/>
              <a:buChar char="§"/>
            </a:pPr>
            <a:r>
              <a:rPr lang="en-US" altLang="en-US" sz="2400">
                <a:solidFill>
                  <a:schemeClr val="bg1"/>
                </a:solidFill>
              </a:rPr>
              <a:t>Unlocks innovation</a:t>
            </a:r>
          </a:p>
          <a:p>
            <a:pPr eaLnBrk="1" hangingPunct="1">
              <a:spcBef>
                <a:spcPct val="20000"/>
              </a:spcBef>
              <a:buFont typeface="Wingdings" pitchFamily="2" charset="2"/>
              <a:buChar char="§"/>
            </a:pPr>
            <a:r>
              <a:rPr lang="en-US" altLang="en-US" sz="2400">
                <a:solidFill>
                  <a:schemeClr val="bg1"/>
                </a:solidFill>
              </a:rPr>
              <a:t>Brings team members together</a:t>
            </a:r>
          </a:p>
        </p:txBody>
      </p:sp>
      <p:sp>
        <p:nvSpPr>
          <p:cNvPr id="138245" name="Rectangle 4"/>
          <p:cNvSpPr>
            <a:spLocks noGrp="1" noChangeArrowheads="1"/>
          </p:cNvSpPr>
          <p:nvPr>
            <p:ph type="body" sz="half" idx="2"/>
          </p:nvPr>
        </p:nvSpPr>
        <p:spPr>
          <a:xfrm>
            <a:off x="357188" y="1562100"/>
            <a:ext cx="6440487" cy="655638"/>
          </a:xfrm>
          <a:solidFill>
            <a:srgbClr val="C6C384"/>
          </a:solidFill>
        </p:spPr>
        <p:txBody>
          <a:bodyPr lIns="90488" tIns="44450" rIns="90488" bIns="44450" anchor="ctr">
            <a:normAutofit fontScale="92500" lnSpcReduction="20000"/>
          </a:bodyPr>
          <a:lstStyle/>
          <a:p>
            <a:pPr marL="457200" indent="-457200" eaLnBrk="1" hangingPunct="1">
              <a:lnSpc>
                <a:spcPct val="90000"/>
              </a:lnSpc>
              <a:buFont typeface="Wingdings" pitchFamily="2" charset="2"/>
              <a:buNone/>
            </a:pPr>
            <a:endParaRPr lang="en-US" altLang="en-US" sz="2200" b="1" dirty="0" smtClean="0">
              <a:solidFill>
                <a:schemeClr val="bg1"/>
              </a:solidFill>
            </a:endParaRPr>
          </a:p>
          <a:p>
            <a:pPr marL="457200" indent="-457200" eaLnBrk="1" hangingPunct="1">
              <a:lnSpc>
                <a:spcPct val="90000"/>
              </a:lnSpc>
              <a:buFont typeface="Wingdings" pitchFamily="2" charset="2"/>
              <a:buNone/>
            </a:pPr>
            <a:r>
              <a:rPr lang="en-US" altLang="en-US" sz="2200" b="1" dirty="0" smtClean="0">
                <a:solidFill>
                  <a:schemeClr val="bg1"/>
                </a:solidFill>
              </a:rPr>
              <a:t>   </a:t>
            </a:r>
            <a:r>
              <a:rPr lang="en-US" altLang="en-US" sz="2400" b="1" dirty="0" smtClean="0"/>
              <a:t>An effective brainstorming session…</a:t>
            </a:r>
          </a:p>
          <a:p>
            <a:pPr marL="457200" indent="-457200" eaLnBrk="1" hangingPunct="1">
              <a:lnSpc>
                <a:spcPct val="90000"/>
              </a:lnSpc>
              <a:buFont typeface="Wingdings" pitchFamily="2" charset="2"/>
              <a:buNone/>
            </a:pPr>
            <a:endParaRPr lang="en-US" altLang="en-US" sz="2400" dirty="0" smtClean="0"/>
          </a:p>
        </p:txBody>
      </p:sp>
      <p:pic>
        <p:nvPicPr>
          <p:cNvPr id="138247" name="Picture 4" descr="MPj0178816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2550" y="4672013"/>
            <a:ext cx="29972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4786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981200" y="95943"/>
            <a:ext cx="5181600" cy="762000"/>
          </a:xfrm>
          <a:ln/>
          <a:extLst>
            <a:ext uri="{91240B29-F687-4f45-9708-019B960494DF}">
              <a14:hiddenLine xmlns:a14="http://schemas.microsoft.com/office/drawing/2010/main" w="12700" cap="flat" cmpd="sng" algn="ctr">
                <a:solidFill>
                  <a:schemeClr val="tx1"/>
                </a:solidFill>
                <a:prstDash val="solid"/>
                <a:miter lim="800000"/>
                <a:headEnd/>
                <a:tailEnd/>
              </a14:hiddenLine>
            </a:ext>
          </a:extLst>
        </p:spPr>
        <p:txBody>
          <a:bodyPr lIns="90488" tIns="44450" rIns="90488" bIns="44450"/>
          <a:lstStyle/>
          <a:p>
            <a:r>
              <a:rPr lang="en-US" altLang="en-US" sz="3200" dirty="0" smtClean="0"/>
              <a:t>Brainstorming</a:t>
            </a:r>
            <a:endParaRPr lang="en-US" altLang="en-US" sz="2000" dirty="0"/>
          </a:p>
        </p:txBody>
      </p:sp>
      <p:sp>
        <p:nvSpPr>
          <p:cNvPr id="67709" name="Rectangle 125"/>
          <p:cNvSpPr>
            <a:spLocks noChangeArrowheads="1"/>
          </p:cNvSpPr>
          <p:nvPr/>
        </p:nvSpPr>
        <p:spPr bwMode="auto">
          <a:xfrm>
            <a:off x="526306" y="1135924"/>
            <a:ext cx="8001000" cy="5586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marL="1319213" indent="-404813">
              <a:defRPr sz="2400">
                <a:solidFill>
                  <a:schemeClr val="tx1"/>
                </a:solidFill>
                <a:latin typeface="Times New Roman" pitchFamily="18" charset="0"/>
              </a:defRPr>
            </a:lvl3pPr>
            <a:lvl4pPr marL="1433513">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a:lnSpc>
                <a:spcPct val="80000"/>
              </a:lnSpc>
              <a:spcBef>
                <a:spcPct val="50000"/>
              </a:spcBef>
              <a:buClr>
                <a:schemeClr val="hlink"/>
              </a:buClr>
              <a:buFontTx/>
              <a:buChar char="•"/>
            </a:pPr>
            <a:r>
              <a:rPr lang="en-US" altLang="en-US" sz="1800" dirty="0">
                <a:latin typeface="Arial" pitchFamily="34" charset="0"/>
              </a:rPr>
              <a:t> What – defines the problem to everyone</a:t>
            </a:r>
          </a:p>
          <a:p>
            <a:pPr>
              <a:lnSpc>
                <a:spcPct val="80000"/>
              </a:lnSpc>
              <a:spcBef>
                <a:spcPct val="50000"/>
              </a:spcBef>
              <a:buClr>
                <a:schemeClr val="hlink"/>
              </a:buClr>
              <a:buFontTx/>
              <a:buChar char="•"/>
            </a:pPr>
            <a:r>
              <a:rPr lang="en-US" altLang="en-US" sz="1800" dirty="0">
                <a:latin typeface="Arial" pitchFamily="34" charset="0"/>
              </a:rPr>
              <a:t> How</a:t>
            </a:r>
          </a:p>
          <a:p>
            <a:pPr lvl="1">
              <a:lnSpc>
                <a:spcPct val="80000"/>
              </a:lnSpc>
              <a:spcBef>
                <a:spcPct val="50000"/>
              </a:spcBef>
              <a:buClr>
                <a:schemeClr val="hlink"/>
              </a:buClr>
              <a:buFontTx/>
              <a:buChar char="–"/>
            </a:pPr>
            <a:r>
              <a:rPr lang="en-US" altLang="en-US" sz="1800" dirty="0">
                <a:latin typeface="Arial" pitchFamily="34" charset="0"/>
              </a:rPr>
              <a:t>  Knowledgeable Team members</a:t>
            </a:r>
          </a:p>
          <a:p>
            <a:pPr lvl="1">
              <a:lnSpc>
                <a:spcPct val="80000"/>
              </a:lnSpc>
              <a:spcBef>
                <a:spcPct val="50000"/>
              </a:spcBef>
              <a:buClr>
                <a:schemeClr val="hlink"/>
              </a:buClr>
              <a:buFontTx/>
              <a:buChar char="–"/>
            </a:pPr>
            <a:r>
              <a:rPr lang="en-US" altLang="en-US" sz="1800" dirty="0">
                <a:latin typeface="Arial" pitchFamily="34" charset="0"/>
              </a:rPr>
              <a:t>  State the specific problem</a:t>
            </a:r>
          </a:p>
          <a:p>
            <a:pPr lvl="1">
              <a:lnSpc>
                <a:spcPct val="80000"/>
              </a:lnSpc>
              <a:spcBef>
                <a:spcPct val="50000"/>
              </a:spcBef>
              <a:buClr>
                <a:schemeClr val="hlink"/>
              </a:buClr>
              <a:buFontTx/>
              <a:buChar char="–"/>
            </a:pPr>
            <a:r>
              <a:rPr lang="en-US" altLang="en-US" sz="1800" dirty="0">
                <a:latin typeface="Arial" pitchFamily="34" charset="0"/>
              </a:rPr>
              <a:t>  Establish ground </a:t>
            </a:r>
            <a:r>
              <a:rPr lang="en-US" altLang="en-US" sz="1800" dirty="0" smtClean="0">
                <a:latin typeface="Arial" pitchFamily="34" charset="0"/>
              </a:rPr>
              <a:t>rules</a:t>
            </a:r>
          </a:p>
          <a:p>
            <a:pPr lvl="2">
              <a:lnSpc>
                <a:spcPct val="80000"/>
              </a:lnSpc>
              <a:spcBef>
                <a:spcPct val="50000"/>
              </a:spcBef>
              <a:buClr>
                <a:schemeClr val="hlink"/>
              </a:buClr>
              <a:buFont typeface="Wingdings" panose="05000000000000000000" pitchFamily="2" charset="2"/>
              <a:buChar char="Ø"/>
            </a:pPr>
            <a:r>
              <a:rPr lang="en-US" altLang="en-US" sz="1800" dirty="0" smtClean="0">
                <a:latin typeface="Arial" pitchFamily="34" charset="0"/>
              </a:rPr>
              <a:t>Structured Method</a:t>
            </a:r>
          </a:p>
          <a:p>
            <a:pPr lvl="2">
              <a:lnSpc>
                <a:spcPct val="80000"/>
              </a:lnSpc>
              <a:spcBef>
                <a:spcPct val="50000"/>
              </a:spcBef>
              <a:buClr>
                <a:schemeClr val="hlink"/>
              </a:buClr>
              <a:buFont typeface="Wingdings" panose="05000000000000000000" pitchFamily="2" charset="2"/>
              <a:buChar char="Ø"/>
            </a:pPr>
            <a:r>
              <a:rPr lang="en-US" altLang="en-US" sz="1800" dirty="0" smtClean="0">
                <a:latin typeface="Arial" pitchFamily="34" charset="0"/>
              </a:rPr>
              <a:t>Free for All</a:t>
            </a:r>
            <a:endParaRPr lang="en-US" altLang="en-US" sz="1800" dirty="0">
              <a:latin typeface="Arial" pitchFamily="34" charset="0"/>
            </a:endParaRPr>
          </a:p>
          <a:p>
            <a:pPr lvl="1">
              <a:lnSpc>
                <a:spcPct val="80000"/>
              </a:lnSpc>
              <a:spcBef>
                <a:spcPct val="50000"/>
              </a:spcBef>
              <a:buClr>
                <a:schemeClr val="hlink"/>
              </a:buClr>
              <a:buFontTx/>
              <a:buChar char="–"/>
            </a:pPr>
            <a:r>
              <a:rPr lang="en-US" altLang="en-US" sz="1800" dirty="0">
                <a:latin typeface="Arial" pitchFamily="34" charset="0"/>
              </a:rPr>
              <a:t>  Generate and record all ideas</a:t>
            </a:r>
          </a:p>
          <a:p>
            <a:pPr lvl="2">
              <a:lnSpc>
                <a:spcPct val="80000"/>
              </a:lnSpc>
              <a:spcBef>
                <a:spcPct val="50000"/>
              </a:spcBef>
              <a:buClr>
                <a:schemeClr val="hlink"/>
              </a:buClr>
              <a:buFont typeface="Wingdings" pitchFamily="2" charset="2"/>
              <a:buChar char="Ø"/>
            </a:pPr>
            <a:r>
              <a:rPr lang="en-US" altLang="en-US" sz="1800" dirty="0">
                <a:latin typeface="Arial" pitchFamily="34" charset="0"/>
              </a:rPr>
              <a:t>Without evaluation</a:t>
            </a:r>
          </a:p>
          <a:p>
            <a:pPr lvl="2">
              <a:lnSpc>
                <a:spcPct val="80000"/>
              </a:lnSpc>
              <a:spcBef>
                <a:spcPct val="50000"/>
              </a:spcBef>
              <a:buClr>
                <a:schemeClr val="hlink"/>
              </a:buClr>
              <a:buFont typeface="Wingdings" pitchFamily="2" charset="2"/>
              <a:buChar char="Ø"/>
            </a:pPr>
            <a:r>
              <a:rPr lang="en-US" altLang="en-US" sz="1800" dirty="0">
                <a:latin typeface="Arial" pitchFamily="34" charset="0"/>
              </a:rPr>
              <a:t>Without criticism</a:t>
            </a:r>
          </a:p>
          <a:p>
            <a:pPr lvl="2">
              <a:lnSpc>
                <a:spcPct val="80000"/>
              </a:lnSpc>
              <a:spcBef>
                <a:spcPct val="50000"/>
              </a:spcBef>
              <a:buClr>
                <a:schemeClr val="hlink"/>
              </a:buClr>
              <a:buFont typeface="Wingdings" pitchFamily="2" charset="2"/>
              <a:buChar char="Ø"/>
            </a:pPr>
            <a:r>
              <a:rPr lang="en-US" altLang="en-US" sz="1800" dirty="0">
                <a:latin typeface="Arial" pitchFamily="34" charset="0"/>
              </a:rPr>
              <a:t>Without constraint</a:t>
            </a:r>
          </a:p>
          <a:p>
            <a:pPr lvl="1">
              <a:lnSpc>
                <a:spcPct val="80000"/>
              </a:lnSpc>
              <a:spcBef>
                <a:spcPct val="50000"/>
              </a:spcBef>
              <a:buClr>
                <a:schemeClr val="hlink"/>
              </a:buClr>
              <a:buFontTx/>
              <a:buChar char="–"/>
            </a:pPr>
            <a:r>
              <a:rPr lang="en-US" altLang="en-US" sz="1800" dirty="0">
                <a:latin typeface="Arial" pitchFamily="34" charset="0"/>
              </a:rPr>
              <a:t>  When ideas slow down, </a:t>
            </a:r>
          </a:p>
          <a:p>
            <a:pPr lvl="2">
              <a:lnSpc>
                <a:spcPct val="80000"/>
              </a:lnSpc>
              <a:spcBef>
                <a:spcPct val="50000"/>
              </a:spcBef>
              <a:buClr>
                <a:schemeClr val="hlink"/>
              </a:buClr>
              <a:buFont typeface="Wingdings" pitchFamily="2" charset="2"/>
              <a:buChar char="Ø"/>
            </a:pPr>
            <a:r>
              <a:rPr lang="en-US" altLang="en-US" sz="1800" dirty="0">
                <a:latin typeface="Arial" pitchFamily="34" charset="0"/>
              </a:rPr>
              <a:t>Allow time for all members to reflect  </a:t>
            </a:r>
          </a:p>
          <a:p>
            <a:pPr lvl="2">
              <a:lnSpc>
                <a:spcPct val="80000"/>
              </a:lnSpc>
              <a:spcBef>
                <a:spcPct val="50000"/>
              </a:spcBef>
              <a:buClr>
                <a:schemeClr val="hlink"/>
              </a:buClr>
              <a:buFont typeface="Wingdings" pitchFamily="2" charset="2"/>
              <a:buChar char="Ø"/>
            </a:pPr>
            <a:r>
              <a:rPr lang="en-US" altLang="en-US" sz="1800" dirty="0">
                <a:latin typeface="Arial" pitchFamily="34" charset="0"/>
              </a:rPr>
              <a:t>Encourage them to build on others ideas - sometimes most creative ideas</a:t>
            </a:r>
          </a:p>
          <a:p>
            <a:pPr lvl="1">
              <a:lnSpc>
                <a:spcPct val="80000"/>
              </a:lnSpc>
              <a:spcBef>
                <a:spcPct val="50000"/>
              </a:spcBef>
              <a:buClr>
                <a:schemeClr val="hlink"/>
              </a:buClr>
              <a:buFontTx/>
              <a:buChar char="–"/>
            </a:pPr>
            <a:r>
              <a:rPr lang="en-US" altLang="en-US" sz="1800" dirty="0">
                <a:latin typeface="Arial" pitchFamily="34" charset="0"/>
              </a:rPr>
              <a:t>  Review ideas for clarity and to increase the groups understanding</a:t>
            </a:r>
          </a:p>
        </p:txBody>
      </p:sp>
    </p:spTree>
    <p:extLst>
      <p:ext uri="{BB962C8B-B14F-4D97-AF65-F5344CB8AC3E}">
        <p14:creationId xmlns:p14="http://schemas.microsoft.com/office/powerpoint/2010/main" val="1624102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Breakout Sessions</a:t>
            </a:r>
            <a:endParaRPr lang="en-US" dirty="0"/>
          </a:p>
        </p:txBody>
      </p:sp>
      <p:sp>
        <p:nvSpPr>
          <p:cNvPr id="3" name="Content Placeholder 2"/>
          <p:cNvSpPr>
            <a:spLocks noGrp="1"/>
          </p:cNvSpPr>
          <p:nvPr>
            <p:ph idx="1"/>
          </p:nvPr>
        </p:nvSpPr>
        <p:spPr>
          <a:xfrm>
            <a:off x="722524" y="2648056"/>
            <a:ext cx="2385350" cy="2438671"/>
          </a:xfrm>
          <a:noFill/>
          <a:ln>
            <a:solidFill>
              <a:srgbClr val="0000FF"/>
            </a:solidFill>
          </a:ln>
        </p:spPr>
        <p:txBody>
          <a:bodyPr/>
          <a:lstStyle/>
          <a:p>
            <a:pPr marL="0" indent="0" algn="ctr">
              <a:buNone/>
            </a:pPr>
            <a:r>
              <a:rPr lang="en-US" i="1" u="sng" dirty="0" smtClean="0"/>
              <a:t>Panel 1</a:t>
            </a:r>
          </a:p>
          <a:p>
            <a:pPr marL="0" indent="0" algn="ctr">
              <a:buNone/>
            </a:pPr>
            <a:r>
              <a:rPr lang="en-US" sz="1800" dirty="0" err="1"/>
              <a:t>Cheol</a:t>
            </a:r>
            <a:r>
              <a:rPr lang="en-US" sz="1800" dirty="0"/>
              <a:t> Park </a:t>
            </a:r>
            <a:endParaRPr lang="en-US" sz="1800" dirty="0" smtClean="0"/>
          </a:p>
          <a:p>
            <a:pPr marL="0" indent="0" algn="ctr">
              <a:buNone/>
            </a:pPr>
            <a:r>
              <a:rPr lang="en-US" sz="1800" dirty="0" smtClean="0"/>
              <a:t>and </a:t>
            </a:r>
          </a:p>
          <a:p>
            <a:pPr marL="0" indent="0" algn="ctr">
              <a:buNone/>
            </a:pPr>
            <a:r>
              <a:rPr lang="en-US" sz="1800" dirty="0" smtClean="0"/>
              <a:t>Luke </a:t>
            </a:r>
            <a:r>
              <a:rPr lang="en-US" sz="1800" dirty="0"/>
              <a:t>Roberson</a:t>
            </a:r>
          </a:p>
          <a:p>
            <a:pPr marL="0" indent="0">
              <a:buNone/>
            </a:pPr>
            <a:endParaRPr lang="en-US" dirty="0"/>
          </a:p>
        </p:txBody>
      </p:sp>
      <p:sp>
        <p:nvSpPr>
          <p:cNvPr id="4" name="Rectangle 3"/>
          <p:cNvSpPr/>
          <p:nvPr/>
        </p:nvSpPr>
        <p:spPr>
          <a:xfrm>
            <a:off x="735196" y="1232850"/>
            <a:ext cx="7368669" cy="1200329"/>
          </a:xfrm>
          <a:prstGeom prst="rect">
            <a:avLst/>
          </a:prstGeom>
        </p:spPr>
        <p:txBody>
          <a:bodyPr wrap="square">
            <a:spAutoFit/>
          </a:bodyPr>
          <a:lstStyle/>
          <a:p>
            <a:r>
              <a:rPr lang="en-US" sz="1800" b="1" dirty="0" smtClean="0"/>
              <a:t>Panels</a:t>
            </a:r>
            <a:endParaRPr lang="en-US" sz="1800" dirty="0"/>
          </a:p>
          <a:p>
            <a:pPr marL="342900" indent="-342900">
              <a:buAutoNum type="arabicPeriod"/>
            </a:pPr>
            <a:r>
              <a:rPr lang="en-US" sz="1800" dirty="0" smtClean="0"/>
              <a:t>New </a:t>
            </a:r>
            <a:r>
              <a:rPr lang="en-US" sz="1800" dirty="0"/>
              <a:t>Materials: “Beyond the Next” 	 			 </a:t>
            </a:r>
            <a:endParaRPr lang="en-US" sz="1800" dirty="0" smtClean="0"/>
          </a:p>
          <a:p>
            <a:r>
              <a:rPr lang="en-US" sz="1800" dirty="0" smtClean="0"/>
              <a:t>2</a:t>
            </a:r>
            <a:r>
              <a:rPr lang="en-US" sz="1800" dirty="0"/>
              <a:t>. </a:t>
            </a:r>
            <a:r>
              <a:rPr lang="en-US" sz="1800" dirty="0" smtClean="0"/>
              <a:t> Creating </a:t>
            </a:r>
            <a:r>
              <a:rPr lang="en-US" sz="1800" dirty="0"/>
              <a:t>new materials through combinatorial processing </a:t>
            </a:r>
            <a:r>
              <a:rPr lang="en-US" sz="1800" dirty="0" smtClean="0"/>
              <a:t>method</a:t>
            </a:r>
          </a:p>
          <a:p>
            <a:r>
              <a:rPr lang="en-US" sz="1800" dirty="0" smtClean="0"/>
              <a:t>3</a:t>
            </a:r>
            <a:r>
              <a:rPr lang="en-US" sz="1800" dirty="0"/>
              <a:t>. </a:t>
            </a:r>
            <a:r>
              <a:rPr lang="en-US" sz="1800" dirty="0" smtClean="0"/>
              <a:t> Accelerating </a:t>
            </a:r>
            <a:r>
              <a:rPr lang="en-US" sz="1800" dirty="0"/>
              <a:t>new materials development through computation	</a:t>
            </a:r>
          </a:p>
        </p:txBody>
      </p:sp>
      <p:sp>
        <p:nvSpPr>
          <p:cNvPr id="5" name="Content Placeholder 2"/>
          <p:cNvSpPr txBox="1">
            <a:spLocks/>
          </p:cNvSpPr>
          <p:nvPr/>
        </p:nvSpPr>
        <p:spPr>
          <a:xfrm>
            <a:off x="3397983" y="2666765"/>
            <a:ext cx="2349913" cy="2438671"/>
          </a:xfrm>
          <a:prstGeom prst="rect">
            <a:avLst/>
          </a:prstGeom>
          <a:noFill/>
          <a:ln>
            <a:solidFill>
              <a:srgbClr val="0000FF"/>
            </a:solidFill>
          </a:ln>
        </p:spPr>
        <p:txBody>
          <a:bodyPr/>
          <a:lstStyle>
            <a:lvl1pPr marL="342900" indent="-342900" algn="l" defTabSz="457200" rtl="0" eaLnBrk="0" fontAlgn="base" hangingPunct="0">
              <a:spcBef>
                <a:spcPct val="20000"/>
              </a:spcBef>
              <a:spcAft>
                <a:spcPct val="0"/>
              </a:spcAft>
              <a:buFont typeface="Arial" pitchFamily="34" charset="0"/>
              <a:buChar char="•"/>
              <a:defRPr sz="2000" b="1" kern="1200">
                <a:solidFill>
                  <a:schemeClr val="tx1"/>
                </a:solidFill>
                <a:latin typeface="Arial" pitchFamily="34" charset="0"/>
                <a:ea typeface="ＭＳ Ｐゴシック" charset="-128"/>
                <a:cs typeface="Arial" pitchFamily="34" charset="0"/>
              </a:defRPr>
            </a:lvl1pPr>
            <a:lvl2pPr marL="742950" indent="-285750" algn="l" defTabSz="457200" rtl="0" eaLnBrk="0" fontAlgn="base" hangingPunct="0">
              <a:spcBef>
                <a:spcPct val="20000"/>
              </a:spcBef>
              <a:spcAft>
                <a:spcPct val="0"/>
              </a:spcAft>
              <a:buFont typeface="Wingdings" pitchFamily="2" charset="2"/>
              <a:buChar char="§"/>
              <a:defRPr sz="1800" kern="1200">
                <a:solidFill>
                  <a:schemeClr val="tx1"/>
                </a:solidFill>
                <a:latin typeface="Arial" pitchFamily="34" charset="0"/>
                <a:ea typeface="ＭＳ Ｐゴシック" charset="-128"/>
                <a:cs typeface="Arial" pitchFamily="34" charset="0"/>
              </a:defRPr>
            </a:lvl2pPr>
            <a:lvl3pPr marL="1143000" indent="-228600" algn="l" defTabSz="457200" rtl="0" eaLnBrk="0" fontAlgn="base" hangingPunct="0">
              <a:spcBef>
                <a:spcPct val="20000"/>
              </a:spcBef>
              <a:spcAft>
                <a:spcPct val="0"/>
              </a:spcAft>
              <a:buFont typeface="Wingdings" pitchFamily="2" charset="2"/>
              <a:buChar char="Ø"/>
              <a:defRPr sz="1600" kern="1200">
                <a:solidFill>
                  <a:schemeClr val="tx1"/>
                </a:solidFill>
                <a:latin typeface="Arial" pitchFamily="34" charset="0"/>
                <a:ea typeface="ＭＳ Ｐゴシック" charset="-128"/>
                <a:cs typeface="Arial" pitchFamily="34" charset="0"/>
              </a:defRPr>
            </a:lvl3pPr>
            <a:lvl4pPr marL="1600200" indent="-228600" algn="l" defTabSz="457200" rtl="0" eaLnBrk="0" fontAlgn="base" hangingPunct="0">
              <a:spcBef>
                <a:spcPct val="20000"/>
              </a:spcBef>
              <a:spcAft>
                <a:spcPct val="0"/>
              </a:spcAft>
              <a:buFont typeface="Wingdings" pitchFamily="2" charset="2"/>
              <a:buChar char="v"/>
              <a:defRPr sz="1400" kern="1200">
                <a:solidFill>
                  <a:schemeClr val="tx1"/>
                </a:solidFill>
                <a:latin typeface="Arial" pitchFamily="34" charset="0"/>
                <a:ea typeface="ＭＳ Ｐゴシック" charset="-128"/>
                <a:cs typeface="Arial" pitchFamily="34"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ＭＳ Ｐゴシック"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pitchFamily="34" charset="0"/>
              <a:buNone/>
            </a:pPr>
            <a:r>
              <a:rPr lang="en-US" i="1" u="sng" dirty="0" smtClean="0"/>
              <a:t>Panel 2</a:t>
            </a:r>
          </a:p>
          <a:p>
            <a:pPr marL="0" indent="0" algn="ctr">
              <a:buNone/>
            </a:pPr>
            <a:r>
              <a:rPr lang="en-US" sz="1800" dirty="0"/>
              <a:t>Steve </a:t>
            </a:r>
            <a:r>
              <a:rPr lang="en-US" sz="1800" dirty="0" smtClean="0"/>
              <a:t>Hales</a:t>
            </a:r>
          </a:p>
          <a:p>
            <a:pPr marL="0" indent="0" algn="ctr">
              <a:buNone/>
            </a:pPr>
            <a:r>
              <a:rPr lang="en-US" sz="1800" dirty="0" smtClean="0"/>
              <a:t> </a:t>
            </a:r>
            <a:r>
              <a:rPr lang="en-US" sz="1800" dirty="0"/>
              <a:t>and </a:t>
            </a:r>
            <a:endParaRPr lang="en-US" sz="1800" dirty="0" smtClean="0"/>
          </a:p>
          <a:p>
            <a:pPr marL="0" indent="0" algn="ctr">
              <a:buNone/>
            </a:pPr>
            <a:r>
              <a:rPr lang="en-US" sz="1800" dirty="0" smtClean="0"/>
              <a:t>John </a:t>
            </a:r>
            <a:r>
              <a:rPr lang="en-US" sz="1800" dirty="0"/>
              <a:t>Connell</a:t>
            </a:r>
          </a:p>
          <a:p>
            <a:pPr marL="0" indent="0">
              <a:buFont typeface="Arial" pitchFamily="34" charset="0"/>
              <a:buNone/>
            </a:pPr>
            <a:endParaRPr lang="en-US" dirty="0"/>
          </a:p>
        </p:txBody>
      </p:sp>
      <p:sp>
        <p:nvSpPr>
          <p:cNvPr id="6" name="Content Placeholder 2"/>
          <p:cNvSpPr txBox="1">
            <a:spLocks/>
          </p:cNvSpPr>
          <p:nvPr/>
        </p:nvSpPr>
        <p:spPr>
          <a:xfrm>
            <a:off x="5987878" y="2683476"/>
            <a:ext cx="2316495" cy="2438671"/>
          </a:xfrm>
          <a:prstGeom prst="rect">
            <a:avLst/>
          </a:prstGeom>
          <a:noFill/>
          <a:ln>
            <a:solidFill>
              <a:srgbClr val="0000FF"/>
            </a:solidFill>
          </a:ln>
        </p:spPr>
        <p:txBody>
          <a:bodyPr/>
          <a:lstStyle>
            <a:lvl1pPr marL="342900" indent="-342900" algn="l" defTabSz="457200" rtl="0" eaLnBrk="0" fontAlgn="base" hangingPunct="0">
              <a:spcBef>
                <a:spcPct val="20000"/>
              </a:spcBef>
              <a:spcAft>
                <a:spcPct val="0"/>
              </a:spcAft>
              <a:buFont typeface="Arial" pitchFamily="34" charset="0"/>
              <a:buChar char="•"/>
              <a:defRPr sz="2000" b="1" kern="1200">
                <a:solidFill>
                  <a:schemeClr val="tx1"/>
                </a:solidFill>
                <a:latin typeface="Arial" pitchFamily="34" charset="0"/>
                <a:ea typeface="ＭＳ Ｐゴシック" charset="-128"/>
                <a:cs typeface="Arial" pitchFamily="34" charset="0"/>
              </a:defRPr>
            </a:lvl1pPr>
            <a:lvl2pPr marL="742950" indent="-285750" algn="l" defTabSz="457200" rtl="0" eaLnBrk="0" fontAlgn="base" hangingPunct="0">
              <a:spcBef>
                <a:spcPct val="20000"/>
              </a:spcBef>
              <a:spcAft>
                <a:spcPct val="0"/>
              </a:spcAft>
              <a:buFont typeface="Wingdings" pitchFamily="2" charset="2"/>
              <a:buChar char="§"/>
              <a:defRPr sz="1800" kern="1200">
                <a:solidFill>
                  <a:schemeClr val="tx1"/>
                </a:solidFill>
                <a:latin typeface="Arial" pitchFamily="34" charset="0"/>
                <a:ea typeface="ＭＳ Ｐゴシック" charset="-128"/>
                <a:cs typeface="Arial" pitchFamily="34" charset="0"/>
              </a:defRPr>
            </a:lvl2pPr>
            <a:lvl3pPr marL="1143000" indent="-228600" algn="l" defTabSz="457200" rtl="0" eaLnBrk="0" fontAlgn="base" hangingPunct="0">
              <a:spcBef>
                <a:spcPct val="20000"/>
              </a:spcBef>
              <a:spcAft>
                <a:spcPct val="0"/>
              </a:spcAft>
              <a:buFont typeface="Wingdings" pitchFamily="2" charset="2"/>
              <a:buChar char="Ø"/>
              <a:defRPr sz="1600" kern="1200">
                <a:solidFill>
                  <a:schemeClr val="tx1"/>
                </a:solidFill>
                <a:latin typeface="Arial" pitchFamily="34" charset="0"/>
                <a:ea typeface="ＭＳ Ｐゴシック" charset="-128"/>
                <a:cs typeface="Arial" pitchFamily="34" charset="0"/>
              </a:defRPr>
            </a:lvl3pPr>
            <a:lvl4pPr marL="1600200" indent="-228600" algn="l" defTabSz="457200" rtl="0" eaLnBrk="0" fontAlgn="base" hangingPunct="0">
              <a:spcBef>
                <a:spcPct val="20000"/>
              </a:spcBef>
              <a:spcAft>
                <a:spcPct val="0"/>
              </a:spcAft>
              <a:buFont typeface="Wingdings" pitchFamily="2" charset="2"/>
              <a:buChar char="v"/>
              <a:defRPr sz="1400" kern="1200">
                <a:solidFill>
                  <a:schemeClr val="tx1"/>
                </a:solidFill>
                <a:latin typeface="Arial" pitchFamily="34" charset="0"/>
                <a:ea typeface="ＭＳ Ｐゴシック" charset="-128"/>
                <a:cs typeface="Arial" pitchFamily="34"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ＭＳ Ｐゴシック"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pitchFamily="34" charset="0"/>
              <a:buNone/>
            </a:pPr>
            <a:r>
              <a:rPr lang="en-US" i="1" u="sng" dirty="0" smtClean="0"/>
              <a:t>Panel 3</a:t>
            </a:r>
          </a:p>
          <a:p>
            <a:pPr marL="0" indent="0" algn="ctr">
              <a:buNone/>
            </a:pPr>
            <a:r>
              <a:rPr lang="en-US" sz="1800" dirty="0" err="1"/>
              <a:t>Vesselin</a:t>
            </a:r>
            <a:r>
              <a:rPr lang="en-US" sz="1800" dirty="0"/>
              <a:t> </a:t>
            </a:r>
            <a:r>
              <a:rPr lang="en-US" sz="1800" dirty="0" err="1"/>
              <a:t>Yamakov</a:t>
            </a:r>
            <a:r>
              <a:rPr lang="en-US" sz="1800" dirty="0"/>
              <a:t> </a:t>
            </a:r>
            <a:endParaRPr lang="en-US" sz="1800" dirty="0" smtClean="0"/>
          </a:p>
          <a:p>
            <a:pPr marL="0" indent="0" algn="ctr">
              <a:buNone/>
            </a:pPr>
            <a:r>
              <a:rPr lang="en-US" sz="1800" dirty="0" smtClean="0"/>
              <a:t>and </a:t>
            </a:r>
          </a:p>
          <a:p>
            <a:pPr marL="0" indent="0" algn="ctr">
              <a:buNone/>
            </a:pPr>
            <a:r>
              <a:rPr lang="en-US" sz="1800" dirty="0" smtClean="0"/>
              <a:t>Harry </a:t>
            </a:r>
            <a:r>
              <a:rPr lang="en-US" sz="1800" dirty="0"/>
              <a:t>Partridge</a:t>
            </a:r>
          </a:p>
          <a:p>
            <a:pPr marL="0" indent="0">
              <a:buFont typeface="Arial" pitchFamily="34" charset="0"/>
              <a:buNone/>
            </a:pPr>
            <a:endParaRPr lang="en-US" dirty="0"/>
          </a:p>
        </p:txBody>
      </p:sp>
    </p:spTree>
    <p:extLst>
      <p:ext uri="{BB962C8B-B14F-4D97-AF65-F5344CB8AC3E}">
        <p14:creationId xmlns:p14="http://schemas.microsoft.com/office/powerpoint/2010/main" val="2141301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What’s the Product</a:t>
            </a:r>
            <a:endParaRPr lang="en-US" dirty="0"/>
          </a:p>
        </p:txBody>
      </p:sp>
      <p:sp>
        <p:nvSpPr>
          <p:cNvPr id="3" name="Content Placeholder 2"/>
          <p:cNvSpPr>
            <a:spLocks noGrp="1"/>
          </p:cNvSpPr>
          <p:nvPr>
            <p:ph idx="1"/>
          </p:nvPr>
        </p:nvSpPr>
        <p:spPr>
          <a:xfrm>
            <a:off x="317759" y="1684139"/>
            <a:ext cx="8610600" cy="3693414"/>
          </a:xfrm>
        </p:spPr>
        <p:txBody>
          <a:bodyPr/>
          <a:lstStyle/>
          <a:p>
            <a:pPr marL="457200" indent="-457200">
              <a:buAutoNum type="arabicParenR"/>
            </a:pPr>
            <a:r>
              <a:rPr lang="en-US" dirty="0" smtClean="0"/>
              <a:t>A list of ten ideas/tech areas within your panel that NASA should consider for investment to accelerate development.</a:t>
            </a:r>
          </a:p>
          <a:p>
            <a:pPr marL="457200" indent="-457200">
              <a:buAutoNum type="arabicParenR"/>
            </a:pPr>
            <a:endParaRPr lang="en-US" dirty="0" smtClean="0"/>
          </a:p>
          <a:p>
            <a:pPr marL="457200" indent="-457200">
              <a:buAutoNum type="arabicParenR"/>
            </a:pPr>
            <a:r>
              <a:rPr lang="en-US" dirty="0" smtClean="0"/>
              <a:t>Then, an assessment of NASA’s role – Lead – Watch –Follow</a:t>
            </a:r>
          </a:p>
          <a:p>
            <a:pPr marL="457200" indent="-457200">
              <a:buAutoNum type="arabicParenR"/>
            </a:pPr>
            <a:endParaRPr lang="en-US" dirty="0" smtClean="0"/>
          </a:p>
          <a:p>
            <a:pPr marL="457200" indent="-457200">
              <a:buAutoNum type="arabicParenR"/>
            </a:pPr>
            <a:r>
              <a:rPr lang="en-US" dirty="0" smtClean="0"/>
              <a:t>Report out to the Full Group on rationale for Tech Area and Role.</a:t>
            </a:r>
          </a:p>
          <a:p>
            <a:pPr marL="457200" indent="-457200">
              <a:buAutoNum type="arabicParenR"/>
            </a:pPr>
            <a:endParaRPr lang="en-US" dirty="0" smtClean="0"/>
          </a:p>
          <a:p>
            <a:pPr marL="457200" indent="-457200">
              <a:buAutoNum type="arabicParenR"/>
            </a:pPr>
            <a:r>
              <a:rPr lang="en-US" dirty="0" smtClean="0"/>
              <a:t>In report out, comment on integration across new materials, processing innovation, and computational acceleration.</a:t>
            </a:r>
            <a:endParaRPr lang="en-US" dirty="0"/>
          </a:p>
        </p:txBody>
      </p:sp>
    </p:spTree>
    <p:extLst>
      <p:ext uri="{BB962C8B-B14F-4D97-AF65-F5344CB8AC3E}">
        <p14:creationId xmlns:p14="http://schemas.microsoft.com/office/powerpoint/2010/main" val="2387225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4336" y="192821"/>
            <a:ext cx="6726388" cy="914400"/>
          </a:xfrm>
        </p:spPr>
        <p:txBody>
          <a:bodyPr/>
          <a:lstStyle/>
          <a:p>
            <a:r>
              <a:rPr lang="en-US" sz="2400" dirty="0"/>
              <a:t>Key roles: technology leader (L), fast follower (F), and technology watcher (W). </a:t>
            </a:r>
            <a:br>
              <a:rPr lang="en-US" sz="2400" dirty="0"/>
            </a:br>
            <a:endParaRPr lang="en-US" sz="2400" dirty="0"/>
          </a:p>
        </p:txBody>
      </p:sp>
      <p:sp>
        <p:nvSpPr>
          <p:cNvPr id="3" name="Content Placeholder 2"/>
          <p:cNvSpPr>
            <a:spLocks noGrp="1"/>
          </p:cNvSpPr>
          <p:nvPr>
            <p:ph idx="1"/>
          </p:nvPr>
        </p:nvSpPr>
        <p:spPr>
          <a:xfrm>
            <a:off x="129587" y="1295400"/>
            <a:ext cx="8785813" cy="4953000"/>
          </a:xfrm>
        </p:spPr>
        <p:txBody>
          <a:bodyPr/>
          <a:lstStyle/>
          <a:p>
            <a:r>
              <a:rPr lang="en-US" sz="1800" i="1" dirty="0" smtClean="0"/>
              <a:t>Technology </a:t>
            </a:r>
            <a:r>
              <a:rPr lang="en-US" sz="1800" i="1" dirty="0"/>
              <a:t>leader role</a:t>
            </a:r>
            <a:r>
              <a:rPr lang="en-US" sz="1800" dirty="0"/>
              <a:t> </a:t>
            </a:r>
            <a:r>
              <a:rPr lang="en-US" sz="1800" b="0" dirty="0"/>
              <a:t>(e.g., entry descent and landing, deep-space operations, long duration life support), NASA is a lead investor and creates or invents novel technologies through research, development and demonstration in areas that are critical enablers of NASA core missions and associated platforms. </a:t>
            </a:r>
          </a:p>
          <a:p>
            <a:pPr marL="0" indent="0">
              <a:buNone/>
            </a:pPr>
            <a:endParaRPr lang="en-US" sz="1800" b="0" dirty="0"/>
          </a:p>
          <a:p>
            <a:r>
              <a:rPr lang="en-US" sz="1800" dirty="0"/>
              <a:t>Fast follower role</a:t>
            </a:r>
            <a:r>
              <a:rPr lang="en-US" sz="1800" b="0" dirty="0"/>
              <a:t>, NASA rapidly adopts, adapts, and/or accelerates technologies originating from external organizations (OGA, Industry, Academia) who are leaders and primary investors in focused S&amp;T areas as part of their core functions. </a:t>
            </a:r>
          </a:p>
          <a:p>
            <a:pPr marL="0" indent="0">
              <a:buNone/>
            </a:pPr>
            <a:endParaRPr lang="en-US" sz="1800" b="0" dirty="0"/>
          </a:p>
          <a:p>
            <a:r>
              <a:rPr lang="en-US" sz="1800" i="1" dirty="0"/>
              <a:t>Technology watcher role</a:t>
            </a:r>
            <a:r>
              <a:rPr lang="en-US" sz="1800" b="0" dirty="0"/>
              <a:t>, NASA uses and leverages others’ S&amp;T investments in areas that are not our primary or core functions (e.g., commercial commodity information technology, commercial communications). </a:t>
            </a:r>
          </a:p>
          <a:p>
            <a:pPr marL="0" indent="0">
              <a:buNone/>
            </a:pPr>
            <a:endParaRPr lang="en-US" sz="1800" b="0" dirty="0"/>
          </a:p>
          <a:p>
            <a:pPr marL="0" indent="0">
              <a:buNone/>
            </a:pPr>
            <a:r>
              <a:rPr lang="en-US" sz="1600" b="0" dirty="0"/>
              <a:t>Note the workshop should assign the NASA role for each technology area that the panel identifies.  Roles are to be assigned using the consensus of your panel experts and could change depending upon future resources, priorities, and/or technology advancements.</a:t>
            </a:r>
          </a:p>
          <a:p>
            <a:pPr marL="0" indent="0">
              <a:buNone/>
            </a:pPr>
            <a:endParaRPr lang="en-US" sz="1800" b="0" dirty="0"/>
          </a:p>
        </p:txBody>
      </p:sp>
    </p:spTree>
    <p:extLst>
      <p:ext uri="{BB962C8B-B14F-4D97-AF65-F5344CB8AC3E}">
        <p14:creationId xmlns:p14="http://schemas.microsoft.com/office/powerpoint/2010/main" val="630960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Approach to the Breakout Discussion</a:t>
            </a:r>
            <a:endParaRPr lang="en-US" dirty="0"/>
          </a:p>
        </p:txBody>
      </p:sp>
      <p:sp>
        <p:nvSpPr>
          <p:cNvPr id="3" name="Content Placeholder 2"/>
          <p:cNvSpPr>
            <a:spLocks noGrp="1"/>
          </p:cNvSpPr>
          <p:nvPr>
            <p:ph idx="1"/>
          </p:nvPr>
        </p:nvSpPr>
        <p:spPr>
          <a:xfrm>
            <a:off x="939778" y="1347232"/>
            <a:ext cx="7561146" cy="4953000"/>
          </a:xfrm>
        </p:spPr>
        <p:txBody>
          <a:bodyPr/>
          <a:lstStyle/>
          <a:p>
            <a:pPr marL="0" indent="0">
              <a:buNone/>
            </a:pPr>
            <a:r>
              <a:rPr lang="en-US" i="1" u="sng" dirty="0" smtClean="0"/>
              <a:t>You have two 2 hour blocks:</a:t>
            </a:r>
          </a:p>
          <a:p>
            <a:endParaRPr lang="en-US" dirty="0"/>
          </a:p>
          <a:p>
            <a:r>
              <a:rPr lang="en-US" dirty="0" smtClean="0"/>
              <a:t>Spend the first 2 hour block brainstorming (</a:t>
            </a:r>
            <a:r>
              <a:rPr lang="en-US" dirty="0" err="1" smtClean="0"/>
              <a:t>Bluesky</a:t>
            </a:r>
            <a:r>
              <a:rPr lang="en-US" dirty="0" smtClean="0"/>
              <a:t>) – constrained only by the physics, not assumptions.</a:t>
            </a:r>
          </a:p>
          <a:p>
            <a:endParaRPr lang="en-US" dirty="0"/>
          </a:p>
          <a:p>
            <a:r>
              <a:rPr lang="en-US" dirty="0" smtClean="0"/>
              <a:t>Lunch</a:t>
            </a:r>
          </a:p>
          <a:p>
            <a:endParaRPr lang="en-US" dirty="0"/>
          </a:p>
          <a:p>
            <a:r>
              <a:rPr lang="en-US" dirty="0" smtClean="0"/>
              <a:t>Spend the first hour of the second block deriving the list of top ten ideas/</a:t>
            </a:r>
            <a:r>
              <a:rPr lang="en-US" smtClean="0"/>
              <a:t>concepts/tech </a:t>
            </a:r>
            <a:r>
              <a:rPr lang="en-US" dirty="0" smtClean="0"/>
              <a:t>areas.</a:t>
            </a:r>
          </a:p>
          <a:p>
            <a:endParaRPr lang="en-US" dirty="0"/>
          </a:p>
          <a:p>
            <a:r>
              <a:rPr lang="en-US" dirty="0" smtClean="0"/>
              <a:t>Spend the second hour of the second block identifying the NASA role (L, F, W) and prepare for group report out.</a:t>
            </a:r>
          </a:p>
          <a:p>
            <a:endParaRPr lang="en-US" dirty="0"/>
          </a:p>
        </p:txBody>
      </p:sp>
    </p:spTree>
    <p:extLst>
      <p:ext uri="{BB962C8B-B14F-4D97-AF65-F5344CB8AC3E}">
        <p14:creationId xmlns:p14="http://schemas.microsoft.com/office/powerpoint/2010/main" val="2328656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2 Agenda</a:t>
            </a:r>
            <a:br>
              <a:rPr lang="en-US" dirty="0" smtClean="0"/>
            </a:br>
            <a:r>
              <a:rPr lang="en-US" dirty="0" smtClean="0"/>
              <a:t>June 22, 2016</a:t>
            </a:r>
            <a:endParaRPr lang="en-US" dirty="0"/>
          </a:p>
        </p:txBody>
      </p:sp>
      <p:pic>
        <p:nvPicPr>
          <p:cNvPr id="4" name="Picture 3"/>
          <p:cNvPicPr>
            <a:picLocks noChangeAspect="1"/>
          </p:cNvPicPr>
          <p:nvPr/>
        </p:nvPicPr>
        <p:blipFill rotWithShape="1">
          <a:blip r:embed="rId2"/>
          <a:srcRect t="6044"/>
          <a:stretch/>
        </p:blipFill>
        <p:spPr>
          <a:xfrm>
            <a:off x="0" y="1680426"/>
            <a:ext cx="9144000" cy="4640719"/>
          </a:xfrm>
          <a:prstGeom prst="rect">
            <a:avLst/>
          </a:prstGeom>
        </p:spPr>
      </p:pic>
    </p:spTree>
    <p:extLst>
      <p:ext uri="{BB962C8B-B14F-4D97-AF65-F5344CB8AC3E}">
        <p14:creationId xmlns:p14="http://schemas.microsoft.com/office/powerpoint/2010/main" val="15342923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38260</TotalTime>
  <Words>579</Words>
  <Application>Microsoft Macintosh PowerPoint</Application>
  <PresentationFormat>On-screen Show (4:3)</PresentationFormat>
  <Paragraphs>83</Paragraphs>
  <Slides>10</Slides>
  <Notes>2</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Office Theme</vt:lpstr>
      <vt:lpstr>4_Office Theme</vt:lpstr>
      <vt:lpstr>3_Office Theme</vt:lpstr>
      <vt:lpstr>Day 2 Agenda June 22, 2016</vt:lpstr>
      <vt:lpstr>Advanced Aerospace Materials:  “Beyond The Next” Workshop </vt:lpstr>
      <vt:lpstr>BlueSky</vt:lpstr>
      <vt:lpstr>Brainstorming</vt:lpstr>
      <vt:lpstr>Breakout Sessions</vt:lpstr>
      <vt:lpstr>So What’s the Product</vt:lpstr>
      <vt:lpstr>Key roles: technology leader (L), fast follower (F), and technology watcher (W).  </vt:lpstr>
      <vt:lpstr>An Approach to the Breakout Discussion</vt:lpstr>
      <vt:lpstr>Day 2 Agenda June 22, 2016</vt:lpstr>
      <vt:lpstr>PowerPoint Presentation</vt:lpstr>
    </vt:vector>
  </TitlesOfParts>
  <Manager/>
  <Company>NASA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Game-Changing Technology Program</dc:title>
  <dc:subject/>
  <dc:creator>Vickers</dc:creator>
  <cp:keywords/>
  <dc:description/>
  <cp:lastModifiedBy>Belvin, W Keith (LARC-A)</cp:lastModifiedBy>
  <cp:revision>1829</cp:revision>
  <cp:lastPrinted>2016-06-22T01:45:01Z</cp:lastPrinted>
  <dcterms:created xsi:type="dcterms:W3CDTF">2012-02-15T18:11:54Z</dcterms:created>
  <dcterms:modified xsi:type="dcterms:W3CDTF">2016-06-22T14:23:40Z</dcterms:modified>
  <cp:category/>
</cp:coreProperties>
</file>